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A9242-3B39-47AC-8E4C-C82474DFA95D}" v="75" dt="2024-06-19T14:24:35.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2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esh Maurya" userId="2d79f6881558a67a" providerId="LiveId" clId="{867A9242-3B39-47AC-8E4C-C82474DFA95D}"/>
    <pc:docChg chg="custSel addSld modSld">
      <pc:chgData name="Akhilesh Maurya" userId="2d79f6881558a67a" providerId="LiveId" clId="{867A9242-3B39-47AC-8E4C-C82474DFA95D}" dt="2024-06-19T14:34:27.324" v="847" actId="17032"/>
      <pc:docMkLst>
        <pc:docMk/>
      </pc:docMkLst>
      <pc:sldChg chg="addSp delSp modSp mod">
        <pc:chgData name="Akhilesh Maurya" userId="2d79f6881558a67a" providerId="LiveId" clId="{867A9242-3B39-47AC-8E4C-C82474DFA95D}" dt="2024-06-19T13:57:07.605" v="477" actId="14100"/>
        <pc:sldMkLst>
          <pc:docMk/>
          <pc:sldMk cId="3478315775" sldId="259"/>
        </pc:sldMkLst>
        <pc:spChg chg="mod">
          <ac:chgData name="Akhilesh Maurya" userId="2d79f6881558a67a" providerId="LiveId" clId="{867A9242-3B39-47AC-8E4C-C82474DFA95D}" dt="2024-06-19T07:54:09.679" v="53" actId="20577"/>
          <ac:spMkLst>
            <pc:docMk/>
            <pc:sldMk cId="3478315775" sldId="259"/>
            <ac:spMk id="2" creationId="{BE9025DF-3640-4BA9-BFDA-660A3CB51822}"/>
          </ac:spMkLst>
        </pc:spChg>
        <pc:spChg chg="add del mod">
          <ac:chgData name="Akhilesh Maurya" userId="2d79f6881558a67a" providerId="LiveId" clId="{867A9242-3B39-47AC-8E4C-C82474DFA95D}" dt="2024-06-19T08:05:44.461" v="90" actId="478"/>
          <ac:spMkLst>
            <pc:docMk/>
            <pc:sldMk cId="3478315775" sldId="259"/>
            <ac:spMk id="4" creationId="{B8B6338C-C558-4050-0F9C-DCA123037902}"/>
          </ac:spMkLst>
        </pc:spChg>
        <pc:graphicFrameChg chg="mod modGraphic">
          <ac:chgData name="Akhilesh Maurya" userId="2d79f6881558a67a" providerId="LiveId" clId="{867A9242-3B39-47AC-8E4C-C82474DFA95D}" dt="2024-06-19T07:45:54.107" v="24" actId="13926"/>
          <ac:graphicFrameMkLst>
            <pc:docMk/>
            <pc:sldMk cId="3478315775" sldId="259"/>
            <ac:graphicFrameMk id="3" creationId="{B98FDB81-2CCE-0744-F109-4AE2378A778F}"/>
          </ac:graphicFrameMkLst>
        </pc:graphicFrameChg>
        <pc:picChg chg="add mod">
          <ac:chgData name="Akhilesh Maurya" userId="2d79f6881558a67a" providerId="LiveId" clId="{867A9242-3B39-47AC-8E4C-C82474DFA95D}" dt="2024-06-19T13:57:02.150" v="476" actId="14100"/>
          <ac:picMkLst>
            <pc:docMk/>
            <pc:sldMk cId="3478315775" sldId="259"/>
            <ac:picMk id="6" creationId="{26AC6917-B945-51AB-8011-09F687133BD4}"/>
          </ac:picMkLst>
        </pc:picChg>
        <pc:picChg chg="add del mod">
          <ac:chgData name="Akhilesh Maurya" userId="2d79f6881558a67a" providerId="LiveId" clId="{867A9242-3B39-47AC-8E4C-C82474DFA95D}" dt="2024-06-18T09:41:57.725" v="12" actId="478"/>
          <ac:picMkLst>
            <pc:docMk/>
            <pc:sldMk cId="3478315775" sldId="259"/>
            <ac:picMk id="6" creationId="{EBD7C5CF-1192-7D7A-0425-325659927DB3}"/>
          </ac:picMkLst>
        </pc:picChg>
        <pc:picChg chg="add del mod">
          <ac:chgData name="Akhilesh Maurya" userId="2d79f6881558a67a" providerId="LiveId" clId="{867A9242-3B39-47AC-8E4C-C82474DFA95D}" dt="2024-06-19T07:45:15.086" v="22" actId="478"/>
          <ac:picMkLst>
            <pc:docMk/>
            <pc:sldMk cId="3478315775" sldId="259"/>
            <ac:picMk id="8" creationId="{17B4B384-4AF9-1E62-18F6-DCC452370C9B}"/>
          </ac:picMkLst>
        </pc:picChg>
        <pc:picChg chg="add del mod">
          <ac:chgData name="Akhilesh Maurya" userId="2d79f6881558a67a" providerId="LiveId" clId="{867A9242-3B39-47AC-8E4C-C82474DFA95D}" dt="2024-06-19T08:07:01.848" v="97" actId="478"/>
          <ac:picMkLst>
            <pc:docMk/>
            <pc:sldMk cId="3478315775" sldId="259"/>
            <ac:picMk id="9" creationId="{BF4E8036-323A-6160-0093-51A1771E6DCE}"/>
          </ac:picMkLst>
        </pc:picChg>
        <pc:picChg chg="add del mod">
          <ac:chgData name="Akhilesh Maurya" userId="2d79f6881558a67a" providerId="LiveId" clId="{867A9242-3B39-47AC-8E4C-C82474DFA95D}" dt="2024-06-19T08:23:27.600" v="138" actId="478"/>
          <ac:picMkLst>
            <pc:docMk/>
            <pc:sldMk cId="3478315775" sldId="259"/>
            <ac:picMk id="11" creationId="{44981A0C-C430-5E05-C32D-AD2D7CA390D9}"/>
          </ac:picMkLst>
        </pc:picChg>
        <pc:picChg chg="add mod">
          <ac:chgData name="Akhilesh Maurya" userId="2d79f6881558a67a" providerId="LiveId" clId="{867A9242-3B39-47AC-8E4C-C82474DFA95D}" dt="2024-06-19T13:57:07.605" v="477" actId="14100"/>
          <ac:picMkLst>
            <pc:docMk/>
            <pc:sldMk cId="3478315775" sldId="259"/>
            <ac:picMk id="13" creationId="{D5ABD903-0441-D3EB-6399-AD2033B74B2F}"/>
          </ac:picMkLst>
        </pc:picChg>
      </pc:sldChg>
      <pc:sldChg chg="addSp delSp modSp add mod">
        <pc:chgData name="Akhilesh Maurya" userId="2d79f6881558a67a" providerId="LiveId" clId="{867A9242-3B39-47AC-8E4C-C82474DFA95D}" dt="2024-06-19T13:52:01.681" v="445" actId="208"/>
        <pc:sldMkLst>
          <pc:docMk/>
          <pc:sldMk cId="867840380" sldId="260"/>
        </pc:sldMkLst>
        <pc:spChg chg="mod">
          <ac:chgData name="Akhilesh Maurya" userId="2d79f6881558a67a" providerId="LiveId" clId="{867A9242-3B39-47AC-8E4C-C82474DFA95D}" dt="2024-06-19T07:57:11.300" v="74" actId="20577"/>
          <ac:spMkLst>
            <pc:docMk/>
            <pc:sldMk cId="867840380" sldId="260"/>
            <ac:spMk id="2" creationId="{BE9025DF-3640-4BA9-BFDA-660A3CB51822}"/>
          </ac:spMkLst>
        </pc:spChg>
        <pc:spChg chg="del mod">
          <ac:chgData name="Akhilesh Maurya" userId="2d79f6881558a67a" providerId="LiveId" clId="{867A9242-3B39-47AC-8E4C-C82474DFA95D}" dt="2024-06-19T08:10:00.003" v="103" actId="478"/>
          <ac:spMkLst>
            <pc:docMk/>
            <pc:sldMk cId="867840380" sldId="260"/>
            <ac:spMk id="4" creationId="{B8B6338C-C558-4050-0F9C-DCA123037902}"/>
          </ac:spMkLst>
        </pc:spChg>
        <pc:graphicFrameChg chg="mod modGraphic">
          <ac:chgData name="Akhilesh Maurya" userId="2d79f6881558a67a" providerId="LiveId" clId="{867A9242-3B39-47AC-8E4C-C82474DFA95D}" dt="2024-06-19T08:03:45.438" v="81" actId="255"/>
          <ac:graphicFrameMkLst>
            <pc:docMk/>
            <pc:sldMk cId="867840380" sldId="260"/>
            <ac:graphicFrameMk id="3" creationId="{B98FDB81-2CCE-0744-F109-4AE2378A778F}"/>
          </ac:graphicFrameMkLst>
        </pc:graphicFrameChg>
        <pc:picChg chg="del">
          <ac:chgData name="Akhilesh Maurya" userId="2d79f6881558a67a" providerId="LiveId" clId="{867A9242-3B39-47AC-8E4C-C82474DFA95D}" dt="2024-06-19T08:04:32.384" v="84" actId="478"/>
          <ac:picMkLst>
            <pc:docMk/>
            <pc:sldMk cId="867840380" sldId="260"/>
            <ac:picMk id="6" creationId="{26AC6917-B945-51AB-8011-09F687133BD4}"/>
          </ac:picMkLst>
        </pc:picChg>
        <pc:picChg chg="add mod">
          <ac:chgData name="Akhilesh Maurya" userId="2d79f6881558a67a" providerId="LiveId" clId="{867A9242-3B39-47AC-8E4C-C82474DFA95D}" dt="2024-06-19T13:52:01.681" v="445" actId="208"/>
          <ac:picMkLst>
            <pc:docMk/>
            <pc:sldMk cId="867840380" sldId="260"/>
            <ac:picMk id="7" creationId="{33F1620A-A9CA-C7DD-CF21-84F386C3D2BA}"/>
          </ac:picMkLst>
        </pc:picChg>
        <pc:picChg chg="add mod">
          <ac:chgData name="Akhilesh Maurya" userId="2d79f6881558a67a" providerId="LiveId" clId="{867A9242-3B39-47AC-8E4C-C82474DFA95D}" dt="2024-06-19T13:51:32.278" v="442" actId="208"/>
          <ac:picMkLst>
            <pc:docMk/>
            <pc:sldMk cId="867840380" sldId="260"/>
            <ac:picMk id="9" creationId="{9EEF31EB-7C03-284B-1578-1C4FA318D92F}"/>
          </ac:picMkLst>
        </pc:picChg>
      </pc:sldChg>
      <pc:sldChg chg="addSp delSp modSp add mod">
        <pc:chgData name="Akhilesh Maurya" userId="2d79f6881558a67a" providerId="LiveId" clId="{867A9242-3B39-47AC-8E4C-C82474DFA95D}" dt="2024-06-19T13:52:11.672" v="446" actId="208"/>
        <pc:sldMkLst>
          <pc:docMk/>
          <pc:sldMk cId="2179225005" sldId="261"/>
        </pc:sldMkLst>
        <pc:spChg chg="mod">
          <ac:chgData name="Akhilesh Maurya" userId="2d79f6881558a67a" providerId="LiveId" clId="{867A9242-3B39-47AC-8E4C-C82474DFA95D}" dt="2024-06-19T08:13:53.056" v="110" actId="20577"/>
          <ac:spMkLst>
            <pc:docMk/>
            <pc:sldMk cId="2179225005" sldId="261"/>
            <ac:spMk id="2" creationId="{BE9025DF-3640-4BA9-BFDA-660A3CB51822}"/>
          </ac:spMkLst>
        </pc:spChg>
        <pc:graphicFrameChg chg="mod modGraphic">
          <ac:chgData name="Akhilesh Maurya" userId="2d79f6881558a67a" providerId="LiveId" clId="{867A9242-3B39-47AC-8E4C-C82474DFA95D}" dt="2024-06-19T08:26:15.938" v="205" actId="13926"/>
          <ac:graphicFrameMkLst>
            <pc:docMk/>
            <pc:sldMk cId="2179225005" sldId="261"/>
            <ac:graphicFrameMk id="3" creationId="{B98FDB81-2CCE-0744-F109-4AE2378A778F}"/>
          </ac:graphicFrameMkLst>
        </pc:graphicFrameChg>
        <pc:picChg chg="add del mod ord">
          <ac:chgData name="Akhilesh Maurya" userId="2d79f6881558a67a" providerId="LiveId" clId="{867A9242-3B39-47AC-8E4C-C82474DFA95D}" dt="2024-06-19T08:22:22.148" v="131" actId="478"/>
          <ac:picMkLst>
            <pc:docMk/>
            <pc:sldMk cId="2179225005" sldId="261"/>
            <ac:picMk id="5" creationId="{E1586265-543A-AEEB-8969-5E1BE3680B9E}"/>
          </ac:picMkLst>
        </pc:picChg>
        <pc:picChg chg="del">
          <ac:chgData name="Akhilesh Maurya" userId="2d79f6881558a67a" providerId="LiveId" clId="{867A9242-3B39-47AC-8E4C-C82474DFA95D}" dt="2024-06-19T08:21:13.365" v="123" actId="478"/>
          <ac:picMkLst>
            <pc:docMk/>
            <pc:sldMk cId="2179225005" sldId="261"/>
            <ac:picMk id="7" creationId="{33F1620A-A9CA-C7DD-CF21-84F386C3D2BA}"/>
          </ac:picMkLst>
        </pc:picChg>
        <pc:picChg chg="add mod">
          <ac:chgData name="Akhilesh Maurya" userId="2d79f6881558a67a" providerId="LiveId" clId="{867A9242-3B39-47AC-8E4C-C82474DFA95D}" dt="2024-06-19T13:52:11.672" v="446" actId="208"/>
          <ac:picMkLst>
            <pc:docMk/>
            <pc:sldMk cId="2179225005" sldId="261"/>
            <ac:picMk id="8" creationId="{E3BC79C9-4489-8E11-1A8A-EE4A766ED000}"/>
          </ac:picMkLst>
        </pc:picChg>
        <pc:picChg chg="del ord">
          <ac:chgData name="Akhilesh Maurya" userId="2d79f6881558a67a" providerId="LiveId" clId="{867A9242-3B39-47AC-8E4C-C82474DFA95D}" dt="2024-06-19T08:20:09.357" v="119" actId="478"/>
          <ac:picMkLst>
            <pc:docMk/>
            <pc:sldMk cId="2179225005" sldId="261"/>
            <ac:picMk id="9" creationId="{9EEF31EB-7C03-284B-1578-1C4FA318D92F}"/>
          </ac:picMkLst>
        </pc:picChg>
        <pc:picChg chg="add mod">
          <ac:chgData name="Akhilesh Maurya" userId="2d79f6881558a67a" providerId="LiveId" clId="{867A9242-3B39-47AC-8E4C-C82474DFA95D}" dt="2024-06-19T13:51:38.892" v="443" actId="208"/>
          <ac:picMkLst>
            <pc:docMk/>
            <pc:sldMk cId="2179225005" sldId="261"/>
            <ac:picMk id="11" creationId="{861602DC-AA7E-5238-5990-FE338AD1EAFE}"/>
          </ac:picMkLst>
        </pc:picChg>
      </pc:sldChg>
      <pc:sldChg chg="addSp delSp modSp add mod">
        <pc:chgData name="Akhilesh Maurya" userId="2d79f6881558a67a" providerId="LiveId" clId="{867A9242-3B39-47AC-8E4C-C82474DFA95D}" dt="2024-06-19T13:53:07.785" v="449" actId="1036"/>
        <pc:sldMkLst>
          <pc:docMk/>
          <pc:sldMk cId="1760330907" sldId="262"/>
        </pc:sldMkLst>
        <pc:spChg chg="mod">
          <ac:chgData name="Akhilesh Maurya" userId="2d79f6881558a67a" providerId="LiveId" clId="{867A9242-3B39-47AC-8E4C-C82474DFA95D}" dt="2024-06-19T08:26:45.196" v="208" actId="20577"/>
          <ac:spMkLst>
            <pc:docMk/>
            <pc:sldMk cId="1760330907" sldId="262"/>
            <ac:spMk id="2" creationId="{BE9025DF-3640-4BA9-BFDA-660A3CB51822}"/>
          </ac:spMkLst>
        </pc:spChg>
        <pc:graphicFrameChg chg="mod modGraphic">
          <ac:chgData name="Akhilesh Maurya" userId="2d79f6881558a67a" providerId="LiveId" clId="{867A9242-3B39-47AC-8E4C-C82474DFA95D}" dt="2024-06-19T08:32:37.924" v="216" actId="20577"/>
          <ac:graphicFrameMkLst>
            <pc:docMk/>
            <pc:sldMk cId="1760330907" sldId="262"/>
            <ac:graphicFrameMk id="3" creationId="{B98FDB81-2CCE-0744-F109-4AE2378A778F}"/>
          </ac:graphicFrameMkLst>
        </pc:graphicFrameChg>
        <pc:picChg chg="add mod">
          <ac:chgData name="Akhilesh Maurya" userId="2d79f6881558a67a" providerId="LiveId" clId="{867A9242-3B39-47AC-8E4C-C82474DFA95D}" dt="2024-06-19T13:52:45.629" v="447" actId="208"/>
          <ac:picMkLst>
            <pc:docMk/>
            <pc:sldMk cId="1760330907" sldId="262"/>
            <ac:picMk id="5" creationId="{9A4B9276-BD87-3CC9-9494-B7A364561F93}"/>
          </ac:picMkLst>
        </pc:picChg>
        <pc:picChg chg="add mod">
          <ac:chgData name="Akhilesh Maurya" userId="2d79f6881558a67a" providerId="LiveId" clId="{867A9242-3B39-47AC-8E4C-C82474DFA95D}" dt="2024-06-19T13:53:07.785" v="449" actId="1036"/>
          <ac:picMkLst>
            <pc:docMk/>
            <pc:sldMk cId="1760330907" sldId="262"/>
            <ac:picMk id="7" creationId="{53A75F6A-53E5-6BAB-D549-EE8CE1CAF028}"/>
          </ac:picMkLst>
        </pc:picChg>
        <pc:picChg chg="del">
          <ac:chgData name="Akhilesh Maurya" userId="2d79f6881558a67a" providerId="LiveId" clId="{867A9242-3B39-47AC-8E4C-C82474DFA95D}" dt="2024-06-19T08:34:23.856" v="224" actId="478"/>
          <ac:picMkLst>
            <pc:docMk/>
            <pc:sldMk cId="1760330907" sldId="262"/>
            <ac:picMk id="8" creationId="{E3BC79C9-4489-8E11-1A8A-EE4A766ED000}"/>
          </ac:picMkLst>
        </pc:picChg>
        <pc:picChg chg="del">
          <ac:chgData name="Akhilesh Maurya" userId="2d79f6881558a67a" providerId="LiveId" clId="{867A9242-3B39-47AC-8E4C-C82474DFA95D}" dt="2024-06-19T08:33:59.701" v="218" actId="478"/>
          <ac:picMkLst>
            <pc:docMk/>
            <pc:sldMk cId="1760330907" sldId="262"/>
            <ac:picMk id="11" creationId="{861602DC-AA7E-5238-5990-FE338AD1EAFE}"/>
          </ac:picMkLst>
        </pc:picChg>
      </pc:sldChg>
      <pc:sldChg chg="addSp delSp modSp add mod">
        <pc:chgData name="Akhilesh Maurya" userId="2d79f6881558a67a" providerId="LiveId" clId="{867A9242-3B39-47AC-8E4C-C82474DFA95D}" dt="2024-06-19T13:53:20.385" v="451" actId="208"/>
        <pc:sldMkLst>
          <pc:docMk/>
          <pc:sldMk cId="1845616035" sldId="263"/>
        </pc:sldMkLst>
        <pc:spChg chg="mod">
          <ac:chgData name="Akhilesh Maurya" userId="2d79f6881558a67a" providerId="LiveId" clId="{867A9242-3B39-47AC-8E4C-C82474DFA95D}" dt="2024-06-19T08:39:59.193" v="231" actId="20577"/>
          <ac:spMkLst>
            <pc:docMk/>
            <pc:sldMk cId="1845616035" sldId="263"/>
            <ac:spMk id="2" creationId="{BE9025DF-3640-4BA9-BFDA-660A3CB51822}"/>
          </ac:spMkLst>
        </pc:spChg>
        <pc:graphicFrameChg chg="mod modGraphic">
          <ac:chgData name="Akhilesh Maurya" userId="2d79f6881558a67a" providerId="LiveId" clId="{867A9242-3B39-47AC-8E4C-C82474DFA95D}" dt="2024-06-19T08:41:02.559" v="233" actId="13926"/>
          <ac:graphicFrameMkLst>
            <pc:docMk/>
            <pc:sldMk cId="1845616035" sldId="263"/>
            <ac:graphicFrameMk id="3" creationId="{B98FDB81-2CCE-0744-F109-4AE2378A778F}"/>
          </ac:graphicFrameMkLst>
        </pc:graphicFrameChg>
        <pc:picChg chg="del">
          <ac:chgData name="Akhilesh Maurya" userId="2d79f6881558a67a" providerId="LiveId" clId="{867A9242-3B39-47AC-8E4C-C82474DFA95D}" dt="2024-06-19T08:41:55.143" v="234" actId="478"/>
          <ac:picMkLst>
            <pc:docMk/>
            <pc:sldMk cId="1845616035" sldId="263"/>
            <ac:picMk id="5" creationId="{9A4B9276-BD87-3CC9-9494-B7A364561F93}"/>
          </ac:picMkLst>
        </pc:picChg>
        <pc:picChg chg="add mod">
          <ac:chgData name="Akhilesh Maurya" userId="2d79f6881558a67a" providerId="LiveId" clId="{867A9242-3B39-47AC-8E4C-C82474DFA95D}" dt="2024-06-19T13:53:16.954" v="450" actId="208"/>
          <ac:picMkLst>
            <pc:docMk/>
            <pc:sldMk cId="1845616035" sldId="263"/>
            <ac:picMk id="6" creationId="{ECE33815-C468-13FB-1104-BC9D9C8E643B}"/>
          </ac:picMkLst>
        </pc:picChg>
        <pc:picChg chg="del">
          <ac:chgData name="Akhilesh Maurya" userId="2d79f6881558a67a" providerId="LiveId" clId="{867A9242-3B39-47AC-8E4C-C82474DFA95D}" dt="2024-06-19T08:48:14.713" v="240" actId="478"/>
          <ac:picMkLst>
            <pc:docMk/>
            <pc:sldMk cId="1845616035" sldId="263"/>
            <ac:picMk id="7" creationId="{53A75F6A-53E5-6BAB-D549-EE8CE1CAF028}"/>
          </ac:picMkLst>
        </pc:picChg>
        <pc:picChg chg="add mod">
          <ac:chgData name="Akhilesh Maurya" userId="2d79f6881558a67a" providerId="LiveId" clId="{867A9242-3B39-47AC-8E4C-C82474DFA95D}" dt="2024-06-19T13:53:20.385" v="451" actId="208"/>
          <ac:picMkLst>
            <pc:docMk/>
            <pc:sldMk cId="1845616035" sldId="263"/>
            <ac:picMk id="9" creationId="{EC2ADD1C-D468-2BB9-951E-32E965E02805}"/>
          </ac:picMkLst>
        </pc:picChg>
      </pc:sldChg>
      <pc:sldChg chg="addSp delSp modSp add mod">
        <pc:chgData name="Akhilesh Maurya" userId="2d79f6881558a67a" providerId="LiveId" clId="{867A9242-3B39-47AC-8E4C-C82474DFA95D}" dt="2024-06-19T13:53:31.599" v="453" actId="208"/>
        <pc:sldMkLst>
          <pc:docMk/>
          <pc:sldMk cId="186901689" sldId="264"/>
        </pc:sldMkLst>
        <pc:spChg chg="mod">
          <ac:chgData name="Akhilesh Maurya" userId="2d79f6881558a67a" providerId="LiveId" clId="{867A9242-3B39-47AC-8E4C-C82474DFA95D}" dt="2024-06-19T08:50:26.306" v="248" actId="20577"/>
          <ac:spMkLst>
            <pc:docMk/>
            <pc:sldMk cId="186901689" sldId="264"/>
            <ac:spMk id="2" creationId="{BE9025DF-3640-4BA9-BFDA-660A3CB51822}"/>
          </ac:spMkLst>
        </pc:spChg>
        <pc:graphicFrameChg chg="mod modGraphic">
          <ac:chgData name="Akhilesh Maurya" userId="2d79f6881558a67a" providerId="LiveId" clId="{867A9242-3B39-47AC-8E4C-C82474DFA95D}" dt="2024-06-19T08:54:14.963" v="252" actId="13926"/>
          <ac:graphicFrameMkLst>
            <pc:docMk/>
            <pc:sldMk cId="186901689" sldId="264"/>
            <ac:graphicFrameMk id="3" creationId="{B98FDB81-2CCE-0744-F109-4AE2378A778F}"/>
          </ac:graphicFrameMkLst>
        </pc:graphicFrameChg>
        <pc:picChg chg="add del mod">
          <ac:chgData name="Akhilesh Maurya" userId="2d79f6881558a67a" providerId="LiveId" clId="{867A9242-3B39-47AC-8E4C-C82474DFA95D}" dt="2024-06-19T08:55:38.724" v="260" actId="478"/>
          <ac:picMkLst>
            <pc:docMk/>
            <pc:sldMk cId="186901689" sldId="264"/>
            <ac:picMk id="5" creationId="{6D82AB56-048C-8E88-CB2E-84654D8A11B5}"/>
          </ac:picMkLst>
        </pc:picChg>
        <pc:picChg chg="del">
          <ac:chgData name="Akhilesh Maurya" userId="2d79f6881558a67a" providerId="LiveId" clId="{867A9242-3B39-47AC-8E4C-C82474DFA95D}" dt="2024-06-19T08:55:01.194" v="254" actId="478"/>
          <ac:picMkLst>
            <pc:docMk/>
            <pc:sldMk cId="186901689" sldId="264"/>
            <ac:picMk id="6" creationId="{ECE33815-C468-13FB-1104-BC9D9C8E643B}"/>
          </ac:picMkLst>
        </pc:picChg>
        <pc:picChg chg="add mod">
          <ac:chgData name="Akhilesh Maurya" userId="2d79f6881558a67a" providerId="LiveId" clId="{867A9242-3B39-47AC-8E4C-C82474DFA95D}" dt="2024-06-19T13:53:28.376" v="452" actId="208"/>
          <ac:picMkLst>
            <pc:docMk/>
            <pc:sldMk cId="186901689" sldId="264"/>
            <ac:picMk id="8" creationId="{A01449A7-CB1C-4277-6CCB-D3A7C0B2EF6A}"/>
          </ac:picMkLst>
        </pc:picChg>
        <pc:picChg chg="del">
          <ac:chgData name="Akhilesh Maurya" userId="2d79f6881558a67a" providerId="LiveId" clId="{867A9242-3B39-47AC-8E4C-C82474DFA95D}" dt="2024-06-19T08:56:10.551" v="266" actId="478"/>
          <ac:picMkLst>
            <pc:docMk/>
            <pc:sldMk cId="186901689" sldId="264"/>
            <ac:picMk id="9" creationId="{EC2ADD1C-D468-2BB9-951E-32E965E02805}"/>
          </ac:picMkLst>
        </pc:picChg>
        <pc:picChg chg="add mod">
          <ac:chgData name="Akhilesh Maurya" userId="2d79f6881558a67a" providerId="LiveId" clId="{867A9242-3B39-47AC-8E4C-C82474DFA95D}" dt="2024-06-19T13:53:31.599" v="453" actId="208"/>
          <ac:picMkLst>
            <pc:docMk/>
            <pc:sldMk cId="186901689" sldId="264"/>
            <ac:picMk id="11" creationId="{C7F33300-5CFB-628A-F9CB-9E4DA1B87403}"/>
          </ac:picMkLst>
        </pc:picChg>
      </pc:sldChg>
      <pc:sldChg chg="addSp delSp modSp add mod">
        <pc:chgData name="Akhilesh Maurya" userId="2d79f6881558a67a" providerId="LiveId" clId="{867A9242-3B39-47AC-8E4C-C82474DFA95D}" dt="2024-06-19T13:54:36.631" v="455" actId="208"/>
        <pc:sldMkLst>
          <pc:docMk/>
          <pc:sldMk cId="1559733579" sldId="265"/>
        </pc:sldMkLst>
        <pc:spChg chg="mod">
          <ac:chgData name="Akhilesh Maurya" userId="2d79f6881558a67a" providerId="LiveId" clId="{867A9242-3B39-47AC-8E4C-C82474DFA95D}" dt="2024-06-19T08:56:51.443" v="273" actId="20577"/>
          <ac:spMkLst>
            <pc:docMk/>
            <pc:sldMk cId="1559733579" sldId="265"/>
            <ac:spMk id="2" creationId="{BE9025DF-3640-4BA9-BFDA-660A3CB51822}"/>
          </ac:spMkLst>
        </pc:spChg>
        <pc:graphicFrameChg chg="mod modGraphic">
          <ac:chgData name="Akhilesh Maurya" userId="2d79f6881558a67a" providerId="LiveId" clId="{867A9242-3B39-47AC-8E4C-C82474DFA95D}" dt="2024-06-19T08:59:20.127" v="275" actId="13926"/>
          <ac:graphicFrameMkLst>
            <pc:docMk/>
            <pc:sldMk cId="1559733579" sldId="265"/>
            <ac:graphicFrameMk id="3" creationId="{B98FDB81-2CCE-0744-F109-4AE2378A778F}"/>
          </ac:graphicFrameMkLst>
        </pc:graphicFrameChg>
        <pc:picChg chg="add mod">
          <ac:chgData name="Akhilesh Maurya" userId="2d79f6881558a67a" providerId="LiveId" clId="{867A9242-3B39-47AC-8E4C-C82474DFA95D}" dt="2024-06-19T13:54:33.631" v="454" actId="208"/>
          <ac:picMkLst>
            <pc:docMk/>
            <pc:sldMk cId="1559733579" sldId="265"/>
            <ac:picMk id="5" creationId="{A8AF4380-14BB-4C9C-7D13-F3A18E9F8B34}"/>
          </ac:picMkLst>
        </pc:picChg>
        <pc:picChg chg="add mod">
          <ac:chgData name="Akhilesh Maurya" userId="2d79f6881558a67a" providerId="LiveId" clId="{867A9242-3B39-47AC-8E4C-C82474DFA95D}" dt="2024-06-19T13:54:36.631" v="455" actId="208"/>
          <ac:picMkLst>
            <pc:docMk/>
            <pc:sldMk cId="1559733579" sldId="265"/>
            <ac:picMk id="7" creationId="{49398A98-DA0F-2DFB-526D-46A472A61014}"/>
          </ac:picMkLst>
        </pc:picChg>
        <pc:picChg chg="del">
          <ac:chgData name="Akhilesh Maurya" userId="2d79f6881558a67a" providerId="LiveId" clId="{867A9242-3B39-47AC-8E4C-C82474DFA95D}" dt="2024-06-19T08:59:24.965" v="276" actId="478"/>
          <ac:picMkLst>
            <pc:docMk/>
            <pc:sldMk cId="1559733579" sldId="265"/>
            <ac:picMk id="8" creationId="{A01449A7-CB1C-4277-6CCB-D3A7C0B2EF6A}"/>
          </ac:picMkLst>
        </pc:picChg>
        <pc:picChg chg="del">
          <ac:chgData name="Akhilesh Maurya" userId="2d79f6881558a67a" providerId="LiveId" clId="{867A9242-3B39-47AC-8E4C-C82474DFA95D}" dt="2024-06-19T09:00:14.674" v="282" actId="478"/>
          <ac:picMkLst>
            <pc:docMk/>
            <pc:sldMk cId="1559733579" sldId="265"/>
            <ac:picMk id="11" creationId="{C7F33300-5CFB-628A-F9CB-9E4DA1B87403}"/>
          </ac:picMkLst>
        </pc:picChg>
      </pc:sldChg>
      <pc:sldChg chg="addSp delSp modSp add mod">
        <pc:chgData name="Akhilesh Maurya" userId="2d79f6881558a67a" providerId="LiveId" clId="{867A9242-3B39-47AC-8E4C-C82474DFA95D}" dt="2024-06-19T13:54:48.686" v="457" actId="208"/>
        <pc:sldMkLst>
          <pc:docMk/>
          <pc:sldMk cId="4020971424" sldId="266"/>
        </pc:sldMkLst>
        <pc:spChg chg="mod">
          <ac:chgData name="Akhilesh Maurya" userId="2d79f6881558a67a" providerId="LiveId" clId="{867A9242-3B39-47AC-8E4C-C82474DFA95D}" dt="2024-06-19T09:01:40.628" v="291" actId="20577"/>
          <ac:spMkLst>
            <pc:docMk/>
            <pc:sldMk cId="4020971424" sldId="266"/>
            <ac:spMk id="2" creationId="{BE9025DF-3640-4BA9-BFDA-660A3CB51822}"/>
          </ac:spMkLst>
        </pc:spChg>
        <pc:graphicFrameChg chg="mod modGraphic">
          <ac:chgData name="Akhilesh Maurya" userId="2d79f6881558a67a" providerId="LiveId" clId="{867A9242-3B39-47AC-8E4C-C82474DFA95D}" dt="2024-06-19T09:06:00.003" v="293" actId="13926"/>
          <ac:graphicFrameMkLst>
            <pc:docMk/>
            <pc:sldMk cId="4020971424" sldId="266"/>
            <ac:graphicFrameMk id="3" creationId="{B98FDB81-2CCE-0744-F109-4AE2378A778F}"/>
          </ac:graphicFrameMkLst>
        </pc:graphicFrameChg>
        <pc:picChg chg="del">
          <ac:chgData name="Akhilesh Maurya" userId="2d79f6881558a67a" providerId="LiveId" clId="{867A9242-3B39-47AC-8E4C-C82474DFA95D}" dt="2024-06-19T09:06:08.109" v="294" actId="478"/>
          <ac:picMkLst>
            <pc:docMk/>
            <pc:sldMk cId="4020971424" sldId="266"/>
            <ac:picMk id="5" creationId="{A8AF4380-14BB-4C9C-7D13-F3A18E9F8B34}"/>
          </ac:picMkLst>
        </pc:picChg>
        <pc:picChg chg="add mod">
          <ac:chgData name="Akhilesh Maurya" userId="2d79f6881558a67a" providerId="LiveId" clId="{867A9242-3B39-47AC-8E4C-C82474DFA95D}" dt="2024-06-19T13:54:45.860" v="456" actId="208"/>
          <ac:picMkLst>
            <pc:docMk/>
            <pc:sldMk cId="4020971424" sldId="266"/>
            <ac:picMk id="6" creationId="{C6A7CBD9-14AD-C5C0-F69A-7BD437DF1145}"/>
          </ac:picMkLst>
        </pc:picChg>
        <pc:picChg chg="del">
          <ac:chgData name="Akhilesh Maurya" userId="2d79f6881558a67a" providerId="LiveId" clId="{867A9242-3B39-47AC-8E4C-C82474DFA95D}" dt="2024-06-19T09:06:53.733" v="300" actId="478"/>
          <ac:picMkLst>
            <pc:docMk/>
            <pc:sldMk cId="4020971424" sldId="266"/>
            <ac:picMk id="7" creationId="{49398A98-DA0F-2DFB-526D-46A472A61014}"/>
          </ac:picMkLst>
        </pc:picChg>
        <pc:picChg chg="add mod">
          <ac:chgData name="Akhilesh Maurya" userId="2d79f6881558a67a" providerId="LiveId" clId="{867A9242-3B39-47AC-8E4C-C82474DFA95D}" dt="2024-06-19T13:54:48.686" v="457" actId="208"/>
          <ac:picMkLst>
            <pc:docMk/>
            <pc:sldMk cId="4020971424" sldId="266"/>
            <ac:picMk id="9" creationId="{55D56C02-ADFB-47D5-2EF4-E22F79BB12EF}"/>
          </ac:picMkLst>
        </pc:picChg>
      </pc:sldChg>
      <pc:sldChg chg="addSp delSp modSp add mod">
        <pc:chgData name="Akhilesh Maurya" userId="2d79f6881558a67a" providerId="LiveId" clId="{867A9242-3B39-47AC-8E4C-C82474DFA95D}" dt="2024-06-19T13:55:00.332" v="459" actId="208"/>
        <pc:sldMkLst>
          <pc:docMk/>
          <pc:sldMk cId="1613101273" sldId="267"/>
        </pc:sldMkLst>
        <pc:spChg chg="mod">
          <ac:chgData name="Akhilesh Maurya" userId="2d79f6881558a67a" providerId="LiveId" clId="{867A9242-3B39-47AC-8E4C-C82474DFA95D}" dt="2024-06-19T09:19:21.515" v="324" actId="20577"/>
          <ac:spMkLst>
            <pc:docMk/>
            <pc:sldMk cId="1613101273" sldId="267"/>
            <ac:spMk id="2" creationId="{BE9025DF-3640-4BA9-BFDA-660A3CB51822}"/>
          </ac:spMkLst>
        </pc:spChg>
        <pc:graphicFrameChg chg="mod modGraphic">
          <ac:chgData name="Akhilesh Maurya" userId="2d79f6881558a67a" providerId="LiveId" clId="{867A9242-3B39-47AC-8E4C-C82474DFA95D}" dt="2024-06-19T09:18:59.820" v="322" actId="13926"/>
          <ac:graphicFrameMkLst>
            <pc:docMk/>
            <pc:sldMk cId="1613101273" sldId="267"/>
            <ac:graphicFrameMk id="3" creationId="{B98FDB81-2CCE-0744-F109-4AE2378A778F}"/>
          </ac:graphicFrameMkLst>
        </pc:graphicFrameChg>
        <pc:picChg chg="add mod">
          <ac:chgData name="Akhilesh Maurya" userId="2d79f6881558a67a" providerId="LiveId" clId="{867A9242-3B39-47AC-8E4C-C82474DFA95D}" dt="2024-06-19T13:54:57.265" v="458" actId="208"/>
          <ac:picMkLst>
            <pc:docMk/>
            <pc:sldMk cId="1613101273" sldId="267"/>
            <ac:picMk id="5" creationId="{E06D56F6-00DC-D1C3-F905-FE33304A7ABE}"/>
          </ac:picMkLst>
        </pc:picChg>
        <pc:picChg chg="del">
          <ac:chgData name="Akhilesh Maurya" userId="2d79f6881558a67a" providerId="LiveId" clId="{867A9242-3B39-47AC-8E4C-C82474DFA95D}" dt="2024-06-19T09:24:15.180" v="326" actId="478"/>
          <ac:picMkLst>
            <pc:docMk/>
            <pc:sldMk cId="1613101273" sldId="267"/>
            <ac:picMk id="6" creationId="{C6A7CBD9-14AD-C5C0-F69A-7BD437DF1145}"/>
          </ac:picMkLst>
        </pc:picChg>
        <pc:picChg chg="add mod">
          <ac:chgData name="Akhilesh Maurya" userId="2d79f6881558a67a" providerId="LiveId" clId="{867A9242-3B39-47AC-8E4C-C82474DFA95D}" dt="2024-06-19T09:24:52.796" v="332" actId="931"/>
          <ac:picMkLst>
            <pc:docMk/>
            <pc:sldMk cId="1613101273" sldId="267"/>
            <ac:picMk id="8" creationId="{5A66040D-560B-450A-D289-9234CD3ACB0A}"/>
          </ac:picMkLst>
        </pc:picChg>
        <pc:picChg chg="del">
          <ac:chgData name="Akhilesh Maurya" userId="2d79f6881558a67a" providerId="LiveId" clId="{867A9242-3B39-47AC-8E4C-C82474DFA95D}" dt="2024-06-19T09:24:32.253" v="331" actId="478"/>
          <ac:picMkLst>
            <pc:docMk/>
            <pc:sldMk cId="1613101273" sldId="267"/>
            <ac:picMk id="9" creationId="{55D56C02-ADFB-47D5-2EF4-E22F79BB12EF}"/>
          </ac:picMkLst>
        </pc:picChg>
        <pc:picChg chg="add mod">
          <ac:chgData name="Akhilesh Maurya" userId="2d79f6881558a67a" providerId="LiveId" clId="{867A9242-3B39-47AC-8E4C-C82474DFA95D}" dt="2024-06-19T13:55:00.332" v="459" actId="208"/>
          <ac:picMkLst>
            <pc:docMk/>
            <pc:sldMk cId="1613101273" sldId="267"/>
            <ac:picMk id="11" creationId="{BF71B7CB-2AF6-EC56-1FCE-0FCBD9731380}"/>
          </ac:picMkLst>
        </pc:picChg>
      </pc:sldChg>
      <pc:sldChg chg="addSp delSp modSp add mod">
        <pc:chgData name="Akhilesh Maurya" userId="2d79f6881558a67a" providerId="LiveId" clId="{867A9242-3B39-47AC-8E4C-C82474DFA95D}" dt="2024-06-19T13:55:08.849" v="461" actId="208"/>
        <pc:sldMkLst>
          <pc:docMk/>
          <pc:sldMk cId="3910365255" sldId="268"/>
        </pc:sldMkLst>
        <pc:spChg chg="mod">
          <ac:chgData name="Akhilesh Maurya" userId="2d79f6881558a67a" providerId="LiveId" clId="{867A9242-3B39-47AC-8E4C-C82474DFA95D}" dt="2024-06-19T09:26:28.252" v="343" actId="20577"/>
          <ac:spMkLst>
            <pc:docMk/>
            <pc:sldMk cId="3910365255" sldId="268"/>
            <ac:spMk id="2" creationId="{BE9025DF-3640-4BA9-BFDA-660A3CB51822}"/>
          </ac:spMkLst>
        </pc:spChg>
        <pc:graphicFrameChg chg="mod modGraphic">
          <ac:chgData name="Akhilesh Maurya" userId="2d79f6881558a67a" providerId="LiveId" clId="{867A9242-3B39-47AC-8E4C-C82474DFA95D}" dt="2024-06-19T09:27:47.854" v="345" actId="13926"/>
          <ac:graphicFrameMkLst>
            <pc:docMk/>
            <pc:sldMk cId="3910365255" sldId="268"/>
            <ac:graphicFrameMk id="3" creationId="{B98FDB81-2CCE-0744-F109-4AE2378A778F}"/>
          </ac:graphicFrameMkLst>
        </pc:graphicFrameChg>
        <pc:picChg chg="del">
          <ac:chgData name="Akhilesh Maurya" userId="2d79f6881558a67a" providerId="LiveId" clId="{867A9242-3B39-47AC-8E4C-C82474DFA95D}" dt="2024-06-19T09:31:06.577" v="346" actId="478"/>
          <ac:picMkLst>
            <pc:docMk/>
            <pc:sldMk cId="3910365255" sldId="268"/>
            <ac:picMk id="5" creationId="{E06D56F6-00DC-D1C3-F905-FE33304A7ABE}"/>
          </ac:picMkLst>
        </pc:picChg>
        <pc:picChg chg="add mod">
          <ac:chgData name="Akhilesh Maurya" userId="2d79f6881558a67a" providerId="LiveId" clId="{867A9242-3B39-47AC-8E4C-C82474DFA95D}" dt="2024-06-19T13:55:06.063" v="460" actId="208"/>
          <ac:picMkLst>
            <pc:docMk/>
            <pc:sldMk cId="3910365255" sldId="268"/>
            <ac:picMk id="6" creationId="{C1362F51-F6C8-821B-23CD-462EC3C387AF}"/>
          </ac:picMkLst>
        </pc:picChg>
        <pc:picChg chg="add mod">
          <ac:chgData name="Akhilesh Maurya" userId="2d79f6881558a67a" providerId="LiveId" clId="{867A9242-3B39-47AC-8E4C-C82474DFA95D}" dt="2024-06-19T13:55:08.849" v="461" actId="208"/>
          <ac:picMkLst>
            <pc:docMk/>
            <pc:sldMk cId="3910365255" sldId="268"/>
            <ac:picMk id="9" creationId="{4966AA8E-8C74-D7FA-FF5A-7BB2195D5E93}"/>
          </ac:picMkLst>
        </pc:picChg>
        <pc:picChg chg="del">
          <ac:chgData name="Akhilesh Maurya" userId="2d79f6881558a67a" providerId="LiveId" clId="{867A9242-3B39-47AC-8E4C-C82474DFA95D}" dt="2024-06-19T09:31:48.067" v="353" actId="478"/>
          <ac:picMkLst>
            <pc:docMk/>
            <pc:sldMk cId="3910365255" sldId="268"/>
            <ac:picMk id="11" creationId="{BF71B7CB-2AF6-EC56-1FCE-0FCBD9731380}"/>
          </ac:picMkLst>
        </pc:picChg>
      </pc:sldChg>
      <pc:sldChg chg="addSp delSp modSp add mod">
        <pc:chgData name="Akhilesh Maurya" userId="2d79f6881558a67a" providerId="LiveId" clId="{867A9242-3B39-47AC-8E4C-C82474DFA95D}" dt="2024-06-19T13:55:20.703" v="463" actId="208"/>
        <pc:sldMkLst>
          <pc:docMk/>
          <pc:sldMk cId="284734551" sldId="269"/>
        </pc:sldMkLst>
        <pc:spChg chg="mod">
          <ac:chgData name="Akhilesh Maurya" userId="2d79f6881558a67a" providerId="LiveId" clId="{867A9242-3B39-47AC-8E4C-C82474DFA95D}" dt="2024-06-19T09:32:50.291" v="361" actId="20577"/>
          <ac:spMkLst>
            <pc:docMk/>
            <pc:sldMk cId="284734551" sldId="269"/>
            <ac:spMk id="2" creationId="{BE9025DF-3640-4BA9-BFDA-660A3CB51822}"/>
          </ac:spMkLst>
        </pc:spChg>
        <pc:graphicFrameChg chg="mod modGraphic">
          <ac:chgData name="Akhilesh Maurya" userId="2d79f6881558a67a" providerId="LiveId" clId="{867A9242-3B39-47AC-8E4C-C82474DFA95D}" dt="2024-06-19T09:34:36.803" v="363" actId="13926"/>
          <ac:graphicFrameMkLst>
            <pc:docMk/>
            <pc:sldMk cId="284734551" sldId="269"/>
            <ac:graphicFrameMk id="3" creationId="{B98FDB81-2CCE-0744-F109-4AE2378A778F}"/>
          </ac:graphicFrameMkLst>
        </pc:graphicFrameChg>
        <pc:picChg chg="add mod">
          <ac:chgData name="Akhilesh Maurya" userId="2d79f6881558a67a" providerId="LiveId" clId="{867A9242-3B39-47AC-8E4C-C82474DFA95D}" dt="2024-06-19T13:55:17.903" v="462" actId="208"/>
          <ac:picMkLst>
            <pc:docMk/>
            <pc:sldMk cId="284734551" sldId="269"/>
            <ac:picMk id="5" creationId="{EA806EF5-BF26-ED07-AC08-52A81C651B0F}"/>
          </ac:picMkLst>
        </pc:picChg>
        <pc:picChg chg="del">
          <ac:chgData name="Akhilesh Maurya" userId="2d79f6881558a67a" providerId="LiveId" clId="{867A9242-3B39-47AC-8E4C-C82474DFA95D}" dt="2024-06-19T09:35:52.141" v="364" actId="478"/>
          <ac:picMkLst>
            <pc:docMk/>
            <pc:sldMk cId="284734551" sldId="269"/>
            <ac:picMk id="6" creationId="{C1362F51-F6C8-821B-23CD-462EC3C387AF}"/>
          </ac:picMkLst>
        </pc:picChg>
        <pc:picChg chg="del mod">
          <ac:chgData name="Akhilesh Maurya" userId="2d79f6881558a67a" providerId="LiveId" clId="{867A9242-3B39-47AC-8E4C-C82474DFA95D}" dt="2024-06-19T09:36:41.914" v="371" actId="478"/>
          <ac:picMkLst>
            <pc:docMk/>
            <pc:sldMk cId="284734551" sldId="269"/>
            <ac:picMk id="9" creationId="{4966AA8E-8C74-D7FA-FF5A-7BB2195D5E93}"/>
          </ac:picMkLst>
        </pc:picChg>
        <pc:picChg chg="add mod">
          <ac:chgData name="Akhilesh Maurya" userId="2d79f6881558a67a" providerId="LiveId" clId="{867A9242-3B39-47AC-8E4C-C82474DFA95D}" dt="2024-06-19T13:55:20.703" v="463" actId="208"/>
          <ac:picMkLst>
            <pc:docMk/>
            <pc:sldMk cId="284734551" sldId="269"/>
            <ac:picMk id="10" creationId="{2EE21633-AB1C-7FC9-4DC3-42772D7E6E12}"/>
          </ac:picMkLst>
        </pc:picChg>
      </pc:sldChg>
      <pc:sldChg chg="addSp delSp modSp add mod">
        <pc:chgData name="Akhilesh Maurya" userId="2d79f6881558a67a" providerId="LiveId" clId="{867A9242-3B39-47AC-8E4C-C82474DFA95D}" dt="2024-06-19T13:55:34.246" v="465" actId="208"/>
        <pc:sldMkLst>
          <pc:docMk/>
          <pc:sldMk cId="1892431834" sldId="270"/>
        </pc:sldMkLst>
        <pc:spChg chg="mod">
          <ac:chgData name="Akhilesh Maurya" userId="2d79f6881558a67a" providerId="LiveId" clId="{867A9242-3B39-47AC-8E4C-C82474DFA95D}" dt="2024-06-19T09:38:17.368" v="380" actId="20577"/>
          <ac:spMkLst>
            <pc:docMk/>
            <pc:sldMk cId="1892431834" sldId="270"/>
            <ac:spMk id="2" creationId="{BE9025DF-3640-4BA9-BFDA-660A3CB51822}"/>
          </ac:spMkLst>
        </pc:spChg>
        <pc:graphicFrameChg chg="mod modGraphic">
          <ac:chgData name="Akhilesh Maurya" userId="2d79f6881558a67a" providerId="LiveId" clId="{867A9242-3B39-47AC-8E4C-C82474DFA95D}" dt="2024-06-19T09:40:27.995" v="382" actId="13926"/>
          <ac:graphicFrameMkLst>
            <pc:docMk/>
            <pc:sldMk cId="1892431834" sldId="270"/>
            <ac:graphicFrameMk id="3" creationId="{B98FDB81-2CCE-0744-F109-4AE2378A778F}"/>
          </ac:graphicFrameMkLst>
        </pc:graphicFrameChg>
        <pc:picChg chg="del">
          <ac:chgData name="Akhilesh Maurya" userId="2d79f6881558a67a" providerId="LiveId" clId="{867A9242-3B39-47AC-8E4C-C82474DFA95D}" dt="2024-06-19T10:02:08.711" v="383" actId="478"/>
          <ac:picMkLst>
            <pc:docMk/>
            <pc:sldMk cId="1892431834" sldId="270"/>
            <ac:picMk id="5" creationId="{EA806EF5-BF26-ED07-AC08-52A81C651B0F}"/>
          </ac:picMkLst>
        </pc:picChg>
        <pc:picChg chg="add mod">
          <ac:chgData name="Akhilesh Maurya" userId="2d79f6881558a67a" providerId="LiveId" clId="{867A9242-3B39-47AC-8E4C-C82474DFA95D}" dt="2024-06-19T13:55:31.272" v="464" actId="208"/>
          <ac:picMkLst>
            <pc:docMk/>
            <pc:sldMk cId="1892431834" sldId="270"/>
            <ac:picMk id="6" creationId="{4F26F2DC-CC19-902B-754E-6FBB322DA9B8}"/>
          </ac:picMkLst>
        </pc:picChg>
        <pc:picChg chg="add mod">
          <ac:chgData name="Akhilesh Maurya" userId="2d79f6881558a67a" providerId="LiveId" clId="{867A9242-3B39-47AC-8E4C-C82474DFA95D}" dt="2024-06-19T13:55:34.246" v="465" actId="208"/>
          <ac:picMkLst>
            <pc:docMk/>
            <pc:sldMk cId="1892431834" sldId="270"/>
            <ac:picMk id="9" creationId="{15109E67-0A7B-089F-DC5A-823F1830F0CF}"/>
          </ac:picMkLst>
        </pc:picChg>
        <pc:picChg chg="del">
          <ac:chgData name="Akhilesh Maurya" userId="2d79f6881558a67a" providerId="LiveId" clId="{867A9242-3B39-47AC-8E4C-C82474DFA95D}" dt="2024-06-19T10:02:51.586" v="389" actId="478"/>
          <ac:picMkLst>
            <pc:docMk/>
            <pc:sldMk cId="1892431834" sldId="270"/>
            <ac:picMk id="10" creationId="{2EE21633-AB1C-7FC9-4DC3-42772D7E6E12}"/>
          </ac:picMkLst>
        </pc:picChg>
      </pc:sldChg>
      <pc:sldChg chg="addSp delSp modSp add mod">
        <pc:chgData name="Akhilesh Maurya" userId="2d79f6881558a67a" providerId="LiveId" clId="{867A9242-3B39-47AC-8E4C-C82474DFA95D}" dt="2024-06-19T13:55:42.271" v="467" actId="208"/>
        <pc:sldMkLst>
          <pc:docMk/>
          <pc:sldMk cId="1626432714" sldId="271"/>
        </pc:sldMkLst>
        <pc:spChg chg="mod">
          <ac:chgData name="Akhilesh Maurya" userId="2d79f6881558a67a" providerId="LiveId" clId="{867A9242-3B39-47AC-8E4C-C82474DFA95D}" dt="2024-06-19T10:04:12.643" v="397" actId="20577"/>
          <ac:spMkLst>
            <pc:docMk/>
            <pc:sldMk cId="1626432714" sldId="271"/>
            <ac:spMk id="2" creationId="{BE9025DF-3640-4BA9-BFDA-660A3CB51822}"/>
          </ac:spMkLst>
        </pc:spChg>
        <pc:graphicFrameChg chg="mod modGraphic">
          <ac:chgData name="Akhilesh Maurya" userId="2d79f6881558a67a" providerId="LiveId" clId="{867A9242-3B39-47AC-8E4C-C82474DFA95D}" dt="2024-06-19T10:08:34.015" v="399" actId="13926"/>
          <ac:graphicFrameMkLst>
            <pc:docMk/>
            <pc:sldMk cId="1626432714" sldId="271"/>
            <ac:graphicFrameMk id="3" creationId="{B98FDB81-2CCE-0744-F109-4AE2378A778F}"/>
          </ac:graphicFrameMkLst>
        </pc:graphicFrameChg>
        <pc:picChg chg="add mod">
          <ac:chgData name="Akhilesh Maurya" userId="2d79f6881558a67a" providerId="LiveId" clId="{867A9242-3B39-47AC-8E4C-C82474DFA95D}" dt="2024-06-19T13:55:39.353" v="466" actId="208"/>
          <ac:picMkLst>
            <pc:docMk/>
            <pc:sldMk cId="1626432714" sldId="271"/>
            <ac:picMk id="5" creationId="{ED0B26CB-8716-D549-D67A-6278791257BF}"/>
          </ac:picMkLst>
        </pc:picChg>
        <pc:picChg chg="del">
          <ac:chgData name="Akhilesh Maurya" userId="2d79f6881558a67a" providerId="LiveId" clId="{867A9242-3B39-47AC-8E4C-C82474DFA95D}" dt="2024-06-19T10:14:36.492" v="400" actId="478"/>
          <ac:picMkLst>
            <pc:docMk/>
            <pc:sldMk cId="1626432714" sldId="271"/>
            <ac:picMk id="6" creationId="{4F26F2DC-CC19-902B-754E-6FBB322DA9B8}"/>
          </ac:picMkLst>
        </pc:picChg>
        <pc:picChg chg="del">
          <ac:chgData name="Akhilesh Maurya" userId="2d79f6881558a67a" providerId="LiveId" clId="{867A9242-3B39-47AC-8E4C-C82474DFA95D}" dt="2024-06-19T10:15:09.087" v="406" actId="478"/>
          <ac:picMkLst>
            <pc:docMk/>
            <pc:sldMk cId="1626432714" sldId="271"/>
            <ac:picMk id="9" creationId="{15109E67-0A7B-089F-DC5A-823F1830F0CF}"/>
          </ac:picMkLst>
        </pc:picChg>
        <pc:picChg chg="add mod">
          <ac:chgData name="Akhilesh Maurya" userId="2d79f6881558a67a" providerId="LiveId" clId="{867A9242-3B39-47AC-8E4C-C82474DFA95D}" dt="2024-06-19T13:55:42.271" v="467" actId="208"/>
          <ac:picMkLst>
            <pc:docMk/>
            <pc:sldMk cId="1626432714" sldId="271"/>
            <ac:picMk id="10" creationId="{DC0EA62F-57B1-5968-2F89-8EC75C67427D}"/>
          </ac:picMkLst>
        </pc:picChg>
      </pc:sldChg>
      <pc:sldChg chg="addSp delSp modSp add mod">
        <pc:chgData name="Akhilesh Maurya" userId="2d79f6881558a67a" providerId="LiveId" clId="{867A9242-3B39-47AC-8E4C-C82474DFA95D}" dt="2024-06-19T13:55:50.707" v="469" actId="208"/>
        <pc:sldMkLst>
          <pc:docMk/>
          <pc:sldMk cId="2973988456" sldId="272"/>
        </pc:sldMkLst>
        <pc:spChg chg="mod">
          <ac:chgData name="Akhilesh Maurya" userId="2d79f6881558a67a" providerId="LiveId" clId="{867A9242-3B39-47AC-8E4C-C82474DFA95D}" dt="2024-06-19T10:19:25.468" v="415" actId="20577"/>
          <ac:spMkLst>
            <pc:docMk/>
            <pc:sldMk cId="2973988456" sldId="272"/>
            <ac:spMk id="2" creationId="{BE9025DF-3640-4BA9-BFDA-660A3CB51822}"/>
          </ac:spMkLst>
        </pc:spChg>
        <pc:graphicFrameChg chg="mod modGraphic">
          <ac:chgData name="Akhilesh Maurya" userId="2d79f6881558a67a" providerId="LiveId" clId="{867A9242-3B39-47AC-8E4C-C82474DFA95D}" dt="2024-06-19T10:20:11.818" v="417" actId="13926"/>
          <ac:graphicFrameMkLst>
            <pc:docMk/>
            <pc:sldMk cId="2973988456" sldId="272"/>
            <ac:graphicFrameMk id="3" creationId="{B98FDB81-2CCE-0744-F109-4AE2378A778F}"/>
          </ac:graphicFrameMkLst>
        </pc:graphicFrameChg>
        <pc:picChg chg="mod">
          <ac:chgData name="Akhilesh Maurya" userId="2d79f6881558a67a" providerId="LiveId" clId="{867A9242-3B39-47AC-8E4C-C82474DFA95D}" dt="2024-06-19T13:55:47.271" v="468" actId="208"/>
          <ac:picMkLst>
            <pc:docMk/>
            <pc:sldMk cId="2973988456" sldId="272"/>
            <ac:picMk id="5" creationId="{ED0B26CB-8716-D549-D67A-6278791257BF}"/>
          </ac:picMkLst>
        </pc:picChg>
        <pc:picChg chg="add del mod">
          <ac:chgData name="Akhilesh Maurya" userId="2d79f6881558a67a" providerId="LiveId" clId="{867A9242-3B39-47AC-8E4C-C82474DFA95D}" dt="2024-06-19T10:24:27.637" v="419" actId="478"/>
          <ac:picMkLst>
            <pc:docMk/>
            <pc:sldMk cId="2973988456" sldId="272"/>
            <ac:picMk id="6" creationId="{8F2E29C6-E17B-0D90-6A41-6DC7F63B8E9E}"/>
          </ac:picMkLst>
        </pc:picChg>
        <pc:picChg chg="mod">
          <ac:chgData name="Akhilesh Maurya" userId="2d79f6881558a67a" providerId="LiveId" clId="{867A9242-3B39-47AC-8E4C-C82474DFA95D}" dt="2024-06-19T13:55:50.707" v="469" actId="208"/>
          <ac:picMkLst>
            <pc:docMk/>
            <pc:sldMk cId="2973988456" sldId="272"/>
            <ac:picMk id="10" creationId="{DC0EA62F-57B1-5968-2F89-8EC75C67427D}"/>
          </ac:picMkLst>
        </pc:picChg>
      </pc:sldChg>
      <pc:sldChg chg="addSp delSp modSp add mod">
        <pc:chgData name="Akhilesh Maurya" userId="2d79f6881558a67a" providerId="LiveId" clId="{867A9242-3B39-47AC-8E4C-C82474DFA95D}" dt="2024-06-19T13:56:01.971" v="471" actId="208"/>
        <pc:sldMkLst>
          <pc:docMk/>
          <pc:sldMk cId="4287528219" sldId="273"/>
        </pc:sldMkLst>
        <pc:spChg chg="mod">
          <ac:chgData name="Akhilesh Maurya" userId="2d79f6881558a67a" providerId="LiveId" clId="{867A9242-3B39-47AC-8E4C-C82474DFA95D}" dt="2024-06-19T13:42:33.836" v="422" actId="20577"/>
          <ac:spMkLst>
            <pc:docMk/>
            <pc:sldMk cId="4287528219" sldId="273"/>
            <ac:spMk id="2" creationId="{BE9025DF-3640-4BA9-BFDA-660A3CB51822}"/>
          </ac:spMkLst>
        </pc:spChg>
        <pc:graphicFrameChg chg="mod modGraphic">
          <ac:chgData name="Akhilesh Maurya" userId="2d79f6881558a67a" providerId="LiveId" clId="{867A9242-3B39-47AC-8E4C-C82474DFA95D}" dt="2024-06-19T13:42:41.693" v="424" actId="13926"/>
          <ac:graphicFrameMkLst>
            <pc:docMk/>
            <pc:sldMk cId="4287528219" sldId="273"/>
            <ac:graphicFrameMk id="3" creationId="{B98FDB81-2CCE-0744-F109-4AE2378A778F}"/>
          </ac:graphicFrameMkLst>
        </pc:graphicFrameChg>
        <pc:picChg chg="del">
          <ac:chgData name="Akhilesh Maurya" userId="2d79f6881558a67a" providerId="LiveId" clId="{867A9242-3B39-47AC-8E4C-C82474DFA95D}" dt="2024-06-19T13:46:30.793" v="425" actId="478"/>
          <ac:picMkLst>
            <pc:docMk/>
            <pc:sldMk cId="4287528219" sldId="273"/>
            <ac:picMk id="5" creationId="{ED0B26CB-8716-D549-D67A-6278791257BF}"/>
          </ac:picMkLst>
        </pc:picChg>
        <pc:picChg chg="add mod">
          <ac:chgData name="Akhilesh Maurya" userId="2d79f6881558a67a" providerId="LiveId" clId="{867A9242-3B39-47AC-8E4C-C82474DFA95D}" dt="2024-06-19T13:55:58.920" v="470" actId="208"/>
          <ac:picMkLst>
            <pc:docMk/>
            <pc:sldMk cId="4287528219" sldId="273"/>
            <ac:picMk id="6" creationId="{AC05B9A9-11A9-EDE1-C7C0-1894BCB3B941}"/>
          </ac:picMkLst>
        </pc:picChg>
        <pc:picChg chg="add mod">
          <ac:chgData name="Akhilesh Maurya" userId="2d79f6881558a67a" providerId="LiveId" clId="{867A9242-3B39-47AC-8E4C-C82474DFA95D}" dt="2024-06-19T13:56:01.971" v="471" actId="208"/>
          <ac:picMkLst>
            <pc:docMk/>
            <pc:sldMk cId="4287528219" sldId="273"/>
            <ac:picMk id="9" creationId="{BAF523B8-B03A-2D43-5D08-07AD472D129C}"/>
          </ac:picMkLst>
        </pc:picChg>
        <pc:picChg chg="del">
          <ac:chgData name="Akhilesh Maurya" userId="2d79f6881558a67a" providerId="LiveId" clId="{867A9242-3B39-47AC-8E4C-C82474DFA95D}" dt="2024-06-19T13:47:06.075" v="432" actId="478"/>
          <ac:picMkLst>
            <pc:docMk/>
            <pc:sldMk cId="4287528219" sldId="273"/>
            <ac:picMk id="10" creationId="{DC0EA62F-57B1-5968-2F89-8EC75C67427D}"/>
          </ac:picMkLst>
        </pc:picChg>
      </pc:sldChg>
      <pc:sldChg chg="addSp modSp new mod">
        <pc:chgData name="Akhilesh Maurya" userId="2d79f6881558a67a" providerId="LiveId" clId="{867A9242-3B39-47AC-8E4C-C82474DFA95D}" dt="2024-06-19T14:34:27.324" v="847" actId="17032"/>
        <pc:sldMkLst>
          <pc:docMk/>
          <pc:sldMk cId="3508766419" sldId="274"/>
        </pc:sldMkLst>
        <pc:spChg chg="mod">
          <ac:chgData name="Akhilesh Maurya" userId="2d79f6881558a67a" providerId="LiveId" clId="{867A9242-3B39-47AC-8E4C-C82474DFA95D}" dt="2024-06-19T14:34:27.324" v="847" actId="17032"/>
          <ac:spMkLst>
            <pc:docMk/>
            <pc:sldMk cId="3508766419" sldId="274"/>
            <ac:spMk id="2" creationId="{D8C23D0B-8113-3C0C-6DE8-7C72639EBE40}"/>
          </ac:spMkLst>
        </pc:spChg>
        <pc:picChg chg="add mod ord">
          <ac:chgData name="Akhilesh Maurya" userId="2d79f6881558a67a" providerId="LiveId" clId="{867A9242-3B39-47AC-8E4C-C82474DFA95D}" dt="2024-06-19T14:24:54.574" v="839" actId="14100"/>
          <ac:picMkLst>
            <pc:docMk/>
            <pc:sldMk cId="3508766419" sldId="274"/>
            <ac:picMk id="4" creationId="{5128F3B7-9FDC-3025-9FC0-28F0738784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485EF-6471-4E16-913F-B84B138931B1}" type="datetimeFigureOut">
              <a:rPr lang="en-IN" smtClean="0"/>
              <a:t>19-06-2024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64CF7-30F4-47EB-A211-C10DA8619DDE}" type="slidenum">
              <a:rPr lang="en-IN" smtClean="0"/>
              <a:t>‹#›</a:t>
            </a:fld>
            <a:endParaRPr lang="en-IN"/>
          </a:p>
        </p:txBody>
      </p:sp>
    </p:spTree>
    <p:extLst>
      <p:ext uri="{BB962C8B-B14F-4D97-AF65-F5344CB8AC3E}">
        <p14:creationId xmlns:p14="http://schemas.microsoft.com/office/powerpoint/2010/main" val="28981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264CF7-30F4-47EB-A211-C10DA8619DDE}" type="slidenum">
              <a:rPr lang="en-IN" smtClean="0"/>
              <a:t>15</a:t>
            </a:fld>
            <a:endParaRPr lang="en-IN"/>
          </a:p>
        </p:txBody>
      </p:sp>
    </p:spTree>
    <p:extLst>
      <p:ext uri="{BB962C8B-B14F-4D97-AF65-F5344CB8AC3E}">
        <p14:creationId xmlns:p14="http://schemas.microsoft.com/office/powerpoint/2010/main" val="136981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264CF7-30F4-47EB-A211-C10DA8619DDE}" type="slidenum">
              <a:rPr lang="en-IN" smtClean="0"/>
              <a:t>16</a:t>
            </a:fld>
            <a:endParaRPr lang="en-IN"/>
          </a:p>
        </p:txBody>
      </p:sp>
    </p:spTree>
    <p:extLst>
      <p:ext uri="{BB962C8B-B14F-4D97-AF65-F5344CB8AC3E}">
        <p14:creationId xmlns:p14="http://schemas.microsoft.com/office/powerpoint/2010/main" val="67661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264CF7-30F4-47EB-A211-C10DA8619DDE}" type="slidenum">
              <a:rPr lang="en-IN" smtClean="0"/>
              <a:t>17</a:t>
            </a:fld>
            <a:endParaRPr lang="en-IN"/>
          </a:p>
        </p:txBody>
      </p:sp>
    </p:spTree>
    <p:extLst>
      <p:ext uri="{BB962C8B-B14F-4D97-AF65-F5344CB8AC3E}">
        <p14:creationId xmlns:p14="http://schemas.microsoft.com/office/powerpoint/2010/main" val="151686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264CF7-30F4-47EB-A211-C10DA8619DDE}" type="slidenum">
              <a:rPr lang="en-IN" smtClean="0"/>
              <a:t>18</a:t>
            </a:fld>
            <a:endParaRPr lang="en-IN"/>
          </a:p>
        </p:txBody>
      </p:sp>
    </p:spTree>
    <p:extLst>
      <p:ext uri="{BB962C8B-B14F-4D97-AF65-F5344CB8AC3E}">
        <p14:creationId xmlns:p14="http://schemas.microsoft.com/office/powerpoint/2010/main" val="3614066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09218ED2-6E70-4117-8A10-9D77FF880C20}" type="slidenum">
              <a:rPr lang="en-IN" smtClean="0"/>
              <a:t>‹#›</a:t>
            </a:fld>
            <a:endParaRPr lang="en-IN"/>
          </a:p>
        </p:txBody>
      </p:sp>
    </p:spTree>
    <p:extLst>
      <p:ext uri="{BB962C8B-B14F-4D97-AF65-F5344CB8AC3E}">
        <p14:creationId xmlns:p14="http://schemas.microsoft.com/office/powerpoint/2010/main" val="417458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4F8723-76BF-4F08-BBED-5E672699DD4A}" type="datetimeFigureOut">
              <a:rPr lang="en-IN" smtClean="0"/>
              <a:t>19-06-2024</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2866414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2009926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1127663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3179976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24F8723-76BF-4F08-BBED-5E672699DD4A}" type="datetimeFigureOut">
              <a:rPr lang="en-IN" smtClean="0"/>
              <a:t>19-06-2024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3653811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24F8723-76BF-4F08-BBED-5E672699DD4A}" type="datetimeFigureOut">
              <a:rPr lang="en-IN" smtClean="0"/>
              <a:t>19-06-2024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1655269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1512336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3113817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228598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4F8723-76BF-4F08-BBED-5E672699DD4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196819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4F8723-76BF-4F08-BBED-5E672699DD4A}" type="datetimeFigureOut">
              <a:rPr lang="en-IN" smtClean="0"/>
              <a:t>19-06-2024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210485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4F8723-76BF-4F08-BBED-5E672699DD4A}" type="datetimeFigureOut">
              <a:rPr lang="en-IN" smtClean="0"/>
              <a:t>19-06-2024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82793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4F8723-76BF-4F08-BBED-5E672699DD4A}" type="datetimeFigureOut">
              <a:rPr lang="en-IN" smtClean="0"/>
              <a:t>19-06-2024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177652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4F8723-76BF-4F08-BBED-5E672699DD4A}" type="datetimeFigureOut">
              <a:rPr lang="en-IN" smtClean="0"/>
              <a:t>19-06-2024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169126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4F8723-76BF-4F08-BBED-5E672699DD4A}" type="datetimeFigureOut">
              <a:rPr lang="en-IN" smtClean="0"/>
              <a:t>19-06-2024</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3663315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4F8723-76BF-4F08-BBED-5E672699DD4A}" type="datetimeFigureOut">
              <a:rPr lang="en-IN" smtClean="0"/>
              <a:t>19-06-2024</a:t>
            </a:fld>
            <a:endParaRPr lang="en-IN"/>
          </a:p>
        </p:txBody>
      </p:sp>
      <p:sp>
        <p:nvSpPr>
          <p:cNvPr id="6" name="Footer Placeholder 5"/>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218ED2-6E70-4117-8A10-9D77FF880C20}" type="slidenum">
              <a:rPr lang="en-IN" smtClean="0"/>
              <a:t>‹#›</a:t>
            </a:fld>
            <a:endParaRPr lang="en-IN"/>
          </a:p>
        </p:txBody>
      </p:sp>
    </p:spTree>
    <p:extLst>
      <p:ext uri="{BB962C8B-B14F-4D97-AF65-F5344CB8AC3E}">
        <p14:creationId xmlns:p14="http://schemas.microsoft.com/office/powerpoint/2010/main" val="277230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C24F8723-76BF-4F08-BBED-5E672699DD4A}" type="datetimeFigureOut">
              <a:rPr lang="en-IN" smtClean="0"/>
              <a:t>19-06-2024</a:t>
            </a:fld>
            <a:endParaRPr lang="en-IN"/>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IN"/>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09218ED2-6E70-4117-8A10-9D77FF880C20}" type="slidenum">
              <a:rPr lang="en-IN" smtClean="0"/>
              <a:t>‹#›</a:t>
            </a:fld>
            <a:endParaRPr lang="en-IN"/>
          </a:p>
        </p:txBody>
      </p:sp>
    </p:spTree>
    <p:extLst>
      <p:ext uri="{BB962C8B-B14F-4D97-AF65-F5344CB8AC3E}">
        <p14:creationId xmlns:p14="http://schemas.microsoft.com/office/powerpoint/2010/main" val="30907582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6.xml"/><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25.tmp"/></Relationships>
</file>

<file path=ppt/slides/_rels/slide1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27.tmp"/></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9.tmp"/><Relationship Id="rId4" Type="http://schemas.openxmlformats.org/officeDocument/2006/relationships/image" Target="../media/image28.tmp"/></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1.tmp"/><Relationship Id="rId4" Type="http://schemas.openxmlformats.org/officeDocument/2006/relationships/image" Target="../media/image30.tmp"/></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1.tmp"/><Relationship Id="rId4" Type="http://schemas.openxmlformats.org/officeDocument/2006/relationships/image" Target="../media/image30.tmp"/></Relationships>
</file>

<file path=ppt/slides/_rels/slide1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3.tmp"/><Relationship Id="rId4" Type="http://schemas.openxmlformats.org/officeDocument/2006/relationships/image" Target="../media/image32.tmp"/></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F54D-DBD5-EDCC-DC98-E7BE306AF0B3}"/>
              </a:ext>
            </a:extLst>
          </p:cNvPr>
          <p:cNvSpPr>
            <a:spLocks noGrp="1"/>
          </p:cNvSpPr>
          <p:nvPr>
            <p:ph type="ctrTitle"/>
          </p:nvPr>
        </p:nvSpPr>
        <p:spPr>
          <a:xfrm>
            <a:off x="427368" y="477962"/>
            <a:ext cx="8825658" cy="2696761"/>
          </a:xfrm>
        </p:spPr>
        <p:txBody>
          <a:bodyPr/>
          <a:lstStyle/>
          <a:p>
            <a:r>
              <a:rPr lang="en-IN" b="1" dirty="0">
                <a:ln w="12700">
                  <a:solidFill>
                    <a:schemeClr val="accent5"/>
                  </a:solidFill>
                  <a:prstDash val="solid"/>
                </a:ln>
                <a:pattFill prst="ltDnDiag">
                  <a:fgClr>
                    <a:schemeClr val="accent5">
                      <a:lumMod val="60000"/>
                      <a:lumOff val="40000"/>
                    </a:schemeClr>
                  </a:fgClr>
                  <a:bgClr>
                    <a:schemeClr val="bg1"/>
                  </a:bgClr>
                </a:pattFill>
              </a:rPr>
              <a:t>Hotel Reservations SQL Analysis</a:t>
            </a:r>
          </a:p>
        </p:txBody>
      </p:sp>
      <p:sp>
        <p:nvSpPr>
          <p:cNvPr id="3" name="Subtitle 2">
            <a:extLst>
              <a:ext uri="{FF2B5EF4-FFF2-40B4-BE49-F238E27FC236}">
                <a16:creationId xmlns:a16="http://schemas.microsoft.com/office/drawing/2014/main" id="{C0A73DAB-400C-C172-B7C0-D6C69C895D01}"/>
              </a:ext>
            </a:extLst>
          </p:cNvPr>
          <p:cNvSpPr>
            <a:spLocks noGrp="1"/>
          </p:cNvSpPr>
          <p:nvPr>
            <p:ph type="subTitle" idx="1"/>
          </p:nvPr>
        </p:nvSpPr>
        <p:spPr>
          <a:xfrm>
            <a:off x="515858" y="3577844"/>
            <a:ext cx="8825658" cy="861420"/>
          </a:xfrm>
        </p:spPr>
        <p:txBody>
          <a:bodyPr>
            <a:normAutofit fontScale="92500"/>
          </a:bodyPr>
          <a:lstStyle/>
          <a:p>
            <a:r>
              <a:rPr lang="en-IN" sz="44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Presentation By: Akhilesh Maurya</a:t>
            </a:r>
          </a:p>
        </p:txBody>
      </p:sp>
    </p:spTree>
    <p:extLst>
      <p:ext uri="{BB962C8B-B14F-4D97-AF65-F5344CB8AC3E}">
        <p14:creationId xmlns:p14="http://schemas.microsoft.com/office/powerpoint/2010/main" val="3095533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7</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2501269536"/>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-- 7. What is the highest and lowest lead time for reservations?</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5" name="Picture 4">
            <a:extLst>
              <a:ext uri="{FF2B5EF4-FFF2-40B4-BE49-F238E27FC236}">
                <a16:creationId xmlns:a16="http://schemas.microsoft.com/office/drawing/2014/main" id="{A8AF4380-14BB-4C9C-7D13-F3A18E9F8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618" y="3824585"/>
            <a:ext cx="3587201" cy="1185553"/>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49398A98-DA0F-2DFB-526D-46A472A61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566" y="4414903"/>
            <a:ext cx="2980744" cy="1700762"/>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73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8</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510478331"/>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-- 8. What is the most common market segment type for reservations?</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6" name="Picture 5">
            <a:extLst>
              <a:ext uri="{FF2B5EF4-FFF2-40B4-BE49-F238E27FC236}">
                <a16:creationId xmlns:a16="http://schemas.microsoft.com/office/drawing/2014/main" id="{C6A7CBD9-14AD-C5C0-F69A-7BD437DF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25" y="3900895"/>
            <a:ext cx="4617404" cy="1605169"/>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55D56C02-ADFB-47D5-2EF4-E22F79BB1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273" y="4596666"/>
            <a:ext cx="2900514" cy="1528831"/>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097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9</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3158263084"/>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-- 9. How many reservations have a booking status of "Confirmed"?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5" name="Picture 4">
            <a:extLst>
              <a:ext uri="{FF2B5EF4-FFF2-40B4-BE49-F238E27FC236}">
                <a16:creationId xmlns:a16="http://schemas.microsoft.com/office/drawing/2014/main" id="{E06D56F6-00DC-D1C3-F905-FE33304A7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59" y="4010396"/>
            <a:ext cx="3991816" cy="1415086"/>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11" name="Picture 10">
            <a:extLst>
              <a:ext uri="{FF2B5EF4-FFF2-40B4-BE49-F238E27FC236}">
                <a16:creationId xmlns:a16="http://schemas.microsoft.com/office/drawing/2014/main" id="{BF71B7CB-2AF6-EC56-1FCE-0FCBD9731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187" y="4717939"/>
            <a:ext cx="2662771" cy="1415086"/>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3101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10</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3713239919"/>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-- 10. What is the total number of adults and children across all reservations?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6" name="Picture 5">
            <a:extLst>
              <a:ext uri="{FF2B5EF4-FFF2-40B4-BE49-F238E27FC236}">
                <a16:creationId xmlns:a16="http://schemas.microsoft.com/office/drawing/2014/main" id="{C1362F51-F6C8-821B-23CD-462EC3C38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859" y="3978735"/>
            <a:ext cx="3628102" cy="1320852"/>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4966AA8E-8C74-D7FA-FF5A-7BB2195D5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1661" y="4639161"/>
            <a:ext cx="2622841" cy="1437174"/>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036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11</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3712715594"/>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-- 11. What is the average number of weekend nights for reservations involving children?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5" name="Picture 4">
            <a:extLst>
              <a:ext uri="{FF2B5EF4-FFF2-40B4-BE49-F238E27FC236}">
                <a16:creationId xmlns:a16="http://schemas.microsoft.com/office/drawing/2014/main" id="{EA806EF5-BF26-ED07-AC08-52A81C651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04" y="4055280"/>
            <a:ext cx="4467227" cy="1332797"/>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2EE21633-AB1C-7FC9-4DC3-42772D7E6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181" y="4924063"/>
            <a:ext cx="2163283" cy="1076796"/>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734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12</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1865124328"/>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-- 12. How many reservations were made in each month of the year?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6" name="Picture 5">
            <a:extLst>
              <a:ext uri="{FF2B5EF4-FFF2-40B4-BE49-F238E27FC236}">
                <a16:creationId xmlns:a16="http://schemas.microsoft.com/office/drawing/2014/main" id="{4F26F2DC-CC19-902B-754E-6FBB322DA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72" y="3727619"/>
            <a:ext cx="5386317" cy="1955426"/>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15109E67-0A7B-089F-DC5A-823F1830F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0670" y="3841736"/>
            <a:ext cx="2351588" cy="2716379"/>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243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13</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128513777"/>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-- 13. What is the average number of nights (both weekend and weekday) spent by guests for each room type?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5" name="Picture 4">
            <a:extLst>
              <a:ext uri="{FF2B5EF4-FFF2-40B4-BE49-F238E27FC236}">
                <a16:creationId xmlns:a16="http://schemas.microsoft.com/office/drawing/2014/main" id="{ED0B26CB-8716-D549-D67A-627879125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71" y="3841736"/>
            <a:ext cx="4872455" cy="1860974"/>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DC0EA62F-57B1-5968-2F89-8EC75C674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5608" y="4329771"/>
            <a:ext cx="2538160" cy="1860974"/>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643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14</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2503317947"/>
              </p:ext>
            </p:extLst>
          </p:nvPr>
        </p:nvGraphicFramePr>
        <p:xfrm>
          <a:off x="518816" y="2352204"/>
          <a:ext cx="10942320" cy="1371600"/>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-- 14. For reservations involving children, what is the most common room type, and what is the average price for that room type?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5" name="Picture 4">
            <a:extLst>
              <a:ext uri="{FF2B5EF4-FFF2-40B4-BE49-F238E27FC236}">
                <a16:creationId xmlns:a16="http://schemas.microsoft.com/office/drawing/2014/main" id="{ED0B26CB-8716-D549-D67A-627879125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71" y="3841736"/>
            <a:ext cx="4872455" cy="1860974"/>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DC0EA62F-57B1-5968-2F89-8EC75C674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5608" y="4329771"/>
            <a:ext cx="2538160" cy="1860974"/>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398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15</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365353541"/>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-- 15. Find the market segment type that generates the highest average price per room.</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5A66040D-560B-450A-D289-9234CD3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8" y="3417569"/>
            <a:ext cx="38103" cy="22862"/>
          </a:xfrm>
          <a:prstGeom prst="rect">
            <a:avLst/>
          </a:prstGeom>
        </p:spPr>
      </p:pic>
      <p:pic>
        <p:nvPicPr>
          <p:cNvPr id="6" name="Picture 5">
            <a:extLst>
              <a:ext uri="{FF2B5EF4-FFF2-40B4-BE49-F238E27FC236}">
                <a16:creationId xmlns:a16="http://schemas.microsoft.com/office/drawing/2014/main" id="{AC05B9A9-11A9-EDE1-C7C0-1894BCB3B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859" y="3744431"/>
            <a:ext cx="3952567" cy="1771466"/>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BAF523B8-B03A-2D43-5D08-07AD472D1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606" y="4447438"/>
            <a:ext cx="2924471" cy="1599401"/>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752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28F3B7-9FDC-3025-9FC0-28F0738784AA}"/>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90" y="157316"/>
            <a:ext cx="12024852" cy="6548284"/>
          </a:xfrm>
          <a:prstGeom prst="rect">
            <a:avLst/>
          </a:prstGeom>
          <a:solidFill>
            <a:srgbClr val="FFFFFF">
              <a:shade val="85000"/>
            </a:srgbClr>
          </a:solidFill>
          <a:ln w="190500" cap="rnd">
            <a:solidFill>
              <a:schemeClr val="tx2">
                <a:lumMod val="75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D8C23D0B-8113-3C0C-6DE8-7C72639EBE40}"/>
              </a:ext>
            </a:extLst>
          </p:cNvPr>
          <p:cNvSpPr>
            <a:spLocks noGrp="1"/>
          </p:cNvSpPr>
          <p:nvPr>
            <p:ph type="title"/>
          </p:nvPr>
        </p:nvSpPr>
        <p:spPr>
          <a:xfrm>
            <a:off x="619433" y="1661652"/>
            <a:ext cx="11169444" cy="3421625"/>
          </a:xfrm>
          <a:noFill/>
          <a:ln>
            <a:noFill/>
          </a:ln>
        </p:spPr>
        <p:style>
          <a:lnRef idx="0">
            <a:scrgbClr r="0" g="0" b="0"/>
          </a:lnRef>
          <a:fillRef idx="0">
            <a:scrgbClr r="0" g="0" b="0"/>
          </a:fillRef>
          <a:effectRef idx="0">
            <a:scrgbClr r="0" g="0" b="0"/>
          </a:effectRef>
          <a:fontRef idx="minor">
            <a:schemeClr val="dk1"/>
          </a:fontRef>
        </p:style>
        <p:txBody>
          <a:bodyPr/>
          <a:lstStyle/>
          <a:p>
            <a:r>
              <a:rPr lang="en-IN"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IN" sz="9600" b="1" dirty="0">
                <a:ln w="12700">
                  <a:solidFill>
                    <a:schemeClr val="accent5"/>
                  </a:solidFill>
                  <a:prstDash val="solid"/>
                </a:ln>
                <a:pattFill prst="ltDnDiag">
                  <a:fgClr>
                    <a:schemeClr val="accent5">
                      <a:lumMod val="60000"/>
                      <a:lumOff val="40000"/>
                    </a:schemeClr>
                  </a:fgClr>
                  <a:bgClr>
                    <a:schemeClr val="bg1"/>
                  </a:bgClr>
                </a:pattFill>
                <a:effectLst>
                  <a:reflection blurRad="6350" stA="55000" endA="50" endPos="85000" dir="5400000" sy="-100000" algn="bl" rotWithShape="0"/>
                </a:effectLst>
              </a:rPr>
              <a:t>Thank You</a:t>
            </a:r>
            <a:endParaRPr lang="en-IN" sz="9600" b="1" dirty="0">
              <a:ln w="12700">
                <a:solidFill>
                  <a:schemeClr val="accent1">
                    <a:lumMod val="40000"/>
                    <a:lumOff val="60000"/>
                  </a:schemeClr>
                </a:solidFill>
                <a:prstDash val="solid"/>
              </a:ln>
              <a:pattFill prst="narHorz">
                <a:fgClr>
                  <a:schemeClr val="accent3"/>
                </a:fgClr>
                <a:bgClr>
                  <a:schemeClr val="accent3">
                    <a:lumMod val="40000"/>
                    <a:lumOff val="60000"/>
                  </a:schemeClr>
                </a:bgClr>
              </a:pattFill>
              <a:effectLst>
                <a:reflection blurRad="6350" stA="55000" endA="50" endPos="85000" dir="5400000" sy="-100000" algn="bl" rotWithShape="0"/>
              </a:effectLst>
            </a:endParaRPr>
          </a:p>
        </p:txBody>
      </p:sp>
    </p:spTree>
    <p:extLst>
      <p:ext uri="{BB962C8B-B14F-4D97-AF65-F5344CB8AC3E}">
        <p14:creationId xmlns:p14="http://schemas.microsoft.com/office/powerpoint/2010/main" val="350876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8B9C-2EF4-5EB6-E319-0A63ABBB522B}"/>
              </a:ext>
            </a:extLst>
          </p:cNvPr>
          <p:cNvSpPr>
            <a:spLocks noGrp="1"/>
          </p:cNvSpPr>
          <p:nvPr>
            <p:ph type="title"/>
          </p:nvPr>
        </p:nvSpPr>
        <p:spPr>
          <a:xfrm>
            <a:off x="1143000" y="1097280"/>
            <a:ext cx="3931920" cy="623365"/>
          </a:xfrm>
        </p:spPr>
        <p:txBody>
          <a:bodyPr>
            <a:noAutofit/>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Overview:</a:t>
            </a:r>
          </a:p>
        </p:txBody>
      </p:sp>
      <p:pic>
        <p:nvPicPr>
          <p:cNvPr id="6" name="Picture Placeholder 5">
            <a:extLst>
              <a:ext uri="{FF2B5EF4-FFF2-40B4-BE49-F238E27FC236}">
                <a16:creationId xmlns:a16="http://schemas.microsoft.com/office/drawing/2014/main" id="{821117A6-C640-2526-ED54-0B6520CCA1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741" r="13741"/>
          <a:stretch>
            <a:fillRect/>
          </a:stretch>
        </p:blipFill>
        <p:spPr>
          <a:xfrm>
            <a:off x="6548438" y="491614"/>
            <a:ext cx="5446712" cy="5829812"/>
          </a:xfrm>
        </p:spPr>
      </p:pic>
      <p:sp>
        <p:nvSpPr>
          <p:cNvPr id="4" name="Text Placeholder 3">
            <a:extLst>
              <a:ext uri="{FF2B5EF4-FFF2-40B4-BE49-F238E27FC236}">
                <a16:creationId xmlns:a16="http://schemas.microsoft.com/office/drawing/2014/main" id="{AF1F7C6C-8D44-2F6C-1991-B83D674DFE7C}"/>
              </a:ext>
            </a:extLst>
          </p:cNvPr>
          <p:cNvSpPr>
            <a:spLocks noGrp="1"/>
          </p:cNvSpPr>
          <p:nvPr>
            <p:ph type="body" sz="half" idx="2"/>
          </p:nvPr>
        </p:nvSpPr>
        <p:spPr>
          <a:xfrm>
            <a:off x="560439" y="1720645"/>
            <a:ext cx="4650658" cy="4149802"/>
          </a:xfrm>
        </p:spPr>
        <p:txBody>
          <a:bodyPr>
            <a:normAutofit lnSpcReduction="10000"/>
          </a:bodyPr>
          <a:lstStyle/>
          <a:p>
            <a:endParaRPr lang="en-US" sz="2000" dirty="0"/>
          </a:p>
          <a:p>
            <a:r>
              <a:rPr lang="en-US" sz="2000" dirty="0"/>
              <a:t>The hotel industry relies on data to make informed decisions and provide a better guest experience. In this internship, you will work with a hotel reservation dataset to gain insights into guest preferences, booking trends, and other key factors that impact the hotel's operations. You will use SQL to query and analyze the data, as well as answer specific questions about the dataset</a:t>
            </a:r>
            <a:r>
              <a:rPr lang="en-US" dirty="0"/>
              <a:t>.</a:t>
            </a:r>
            <a:endParaRPr lang="en-IN" dirty="0"/>
          </a:p>
        </p:txBody>
      </p:sp>
    </p:spTree>
    <p:extLst>
      <p:ext uri="{BB962C8B-B14F-4D97-AF65-F5344CB8AC3E}">
        <p14:creationId xmlns:p14="http://schemas.microsoft.com/office/powerpoint/2010/main" val="4058102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23ED-89B6-5379-2AB7-B3B66E0A3FCF}"/>
              </a:ext>
            </a:extLst>
          </p:cNvPr>
          <p:cNvSpPr>
            <a:spLocks noGrp="1"/>
          </p:cNvSpPr>
          <p:nvPr>
            <p:ph type="title"/>
          </p:nvPr>
        </p:nvSpPr>
        <p:spPr>
          <a:xfrm>
            <a:off x="652461" y="-704428"/>
            <a:ext cx="3860260" cy="1735668"/>
          </a:xfrm>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Dataset details</a:t>
            </a:r>
          </a:p>
        </p:txBody>
      </p:sp>
      <p:sp>
        <p:nvSpPr>
          <p:cNvPr id="4" name="Text Placeholder 3">
            <a:extLst>
              <a:ext uri="{FF2B5EF4-FFF2-40B4-BE49-F238E27FC236}">
                <a16:creationId xmlns:a16="http://schemas.microsoft.com/office/drawing/2014/main" id="{79B0B739-2437-F611-11B4-0877892E7A1E}"/>
              </a:ext>
            </a:extLst>
          </p:cNvPr>
          <p:cNvSpPr>
            <a:spLocks noGrp="1"/>
          </p:cNvSpPr>
          <p:nvPr>
            <p:ph type="body" sz="half" idx="2"/>
          </p:nvPr>
        </p:nvSpPr>
        <p:spPr>
          <a:xfrm>
            <a:off x="510221" y="951270"/>
            <a:ext cx="5443539" cy="5439369"/>
          </a:xfrm>
        </p:spPr>
        <p:txBody>
          <a:bodyPr/>
          <a:lstStyle/>
          <a:p>
            <a:pPr marL="285750" indent="-285750">
              <a:buFont typeface="Arial" panose="020B0604020202020204" pitchFamily="34" charset="0"/>
              <a:buChar char="•"/>
            </a:pPr>
            <a:r>
              <a:rPr lang="en-US" b="1" dirty="0" err="1"/>
              <a:t>Booking_ID</a:t>
            </a:r>
            <a:r>
              <a:rPr lang="en-US" b="1" dirty="0"/>
              <a:t>: </a:t>
            </a:r>
            <a:r>
              <a:rPr lang="en-US" dirty="0"/>
              <a:t>A unique identifier for each hotel reservation.</a:t>
            </a:r>
          </a:p>
          <a:p>
            <a:pPr marL="285750" indent="-285750">
              <a:buFont typeface="Arial" panose="020B0604020202020204" pitchFamily="34" charset="0"/>
              <a:buChar char="•"/>
            </a:pPr>
            <a:r>
              <a:rPr lang="en-US" b="1" dirty="0" err="1"/>
              <a:t>no_of_adults</a:t>
            </a:r>
            <a:r>
              <a:rPr lang="en-US" b="1" dirty="0"/>
              <a:t>: </a:t>
            </a:r>
            <a:r>
              <a:rPr lang="en-US" dirty="0"/>
              <a:t>The number of adults in the reservation.</a:t>
            </a:r>
          </a:p>
          <a:p>
            <a:pPr marL="285750" indent="-285750">
              <a:buFont typeface="Arial" panose="020B0604020202020204" pitchFamily="34" charset="0"/>
              <a:buChar char="•"/>
            </a:pPr>
            <a:r>
              <a:rPr lang="en-US" b="1" dirty="0" err="1"/>
              <a:t>no_of_children</a:t>
            </a:r>
            <a:r>
              <a:rPr lang="en-US" b="1" dirty="0"/>
              <a:t>: </a:t>
            </a:r>
            <a:r>
              <a:rPr lang="en-US" dirty="0"/>
              <a:t>The number of children in the reservation.</a:t>
            </a:r>
          </a:p>
          <a:p>
            <a:pPr marL="285750" indent="-285750">
              <a:buFont typeface="Arial" panose="020B0604020202020204" pitchFamily="34" charset="0"/>
              <a:buChar char="•"/>
            </a:pPr>
            <a:r>
              <a:rPr lang="en-US" b="1" dirty="0" err="1"/>
              <a:t>no_of_weekend_nights</a:t>
            </a:r>
            <a:r>
              <a:rPr lang="en-US" dirty="0"/>
              <a:t>: The number of nights in the reservation that fall on weekends. </a:t>
            </a:r>
          </a:p>
          <a:p>
            <a:pPr marL="285750" indent="-285750">
              <a:buFont typeface="Arial" panose="020B0604020202020204" pitchFamily="34" charset="0"/>
              <a:buChar char="•"/>
            </a:pPr>
            <a:r>
              <a:rPr lang="en-US" b="1" dirty="0" err="1"/>
              <a:t>no_of_week_nights</a:t>
            </a:r>
            <a:r>
              <a:rPr lang="en-US" b="1" dirty="0"/>
              <a:t>: </a:t>
            </a:r>
            <a:r>
              <a:rPr lang="en-US" dirty="0"/>
              <a:t>The number of nights in the reservation that fall on weekdays. </a:t>
            </a:r>
          </a:p>
          <a:p>
            <a:pPr marL="285750" indent="-285750">
              <a:buFont typeface="Arial" panose="020B0604020202020204" pitchFamily="34" charset="0"/>
              <a:buChar char="•"/>
            </a:pPr>
            <a:r>
              <a:rPr lang="en-US" b="1" dirty="0" err="1"/>
              <a:t>type_of_meal_plan</a:t>
            </a:r>
            <a:r>
              <a:rPr lang="en-US" b="1" dirty="0"/>
              <a:t>: </a:t>
            </a:r>
            <a:r>
              <a:rPr lang="en-US" dirty="0"/>
              <a:t>The meal plan chosen by the guests</a:t>
            </a:r>
          </a:p>
          <a:p>
            <a:pPr marL="285750" indent="-285750">
              <a:buFont typeface="Arial" panose="020B0604020202020204" pitchFamily="34" charset="0"/>
              <a:buChar char="•"/>
            </a:pPr>
            <a:r>
              <a:rPr lang="en-US" b="1" dirty="0" err="1"/>
              <a:t>room_type_reserved</a:t>
            </a:r>
            <a:r>
              <a:rPr lang="en-US" b="1" dirty="0"/>
              <a:t>: </a:t>
            </a:r>
            <a:r>
              <a:rPr lang="en-US" dirty="0"/>
              <a:t>The type of room reserved by the guests. </a:t>
            </a:r>
          </a:p>
          <a:p>
            <a:pPr marL="285750" indent="-285750">
              <a:buFont typeface="Arial" panose="020B0604020202020204" pitchFamily="34" charset="0"/>
              <a:buChar char="•"/>
            </a:pPr>
            <a:r>
              <a:rPr lang="en-US" b="1" dirty="0" err="1"/>
              <a:t>lead_time</a:t>
            </a:r>
            <a:r>
              <a:rPr lang="en-US" b="1" dirty="0"/>
              <a:t>: </a:t>
            </a:r>
            <a:r>
              <a:rPr lang="en-US" dirty="0"/>
              <a:t>The number of days between booking and arrival. </a:t>
            </a:r>
          </a:p>
          <a:p>
            <a:pPr marL="285750" indent="-285750">
              <a:buFont typeface="Arial" panose="020B0604020202020204" pitchFamily="34" charset="0"/>
              <a:buChar char="•"/>
            </a:pPr>
            <a:r>
              <a:rPr lang="en-US" b="1" dirty="0" err="1"/>
              <a:t>arrival_date</a:t>
            </a:r>
            <a:r>
              <a:rPr lang="en-US" b="1" dirty="0"/>
              <a:t>: </a:t>
            </a:r>
            <a:r>
              <a:rPr lang="en-US" dirty="0"/>
              <a:t>The date of arrival. </a:t>
            </a:r>
          </a:p>
          <a:p>
            <a:pPr marL="285750" indent="-285750">
              <a:buFont typeface="Arial" panose="020B0604020202020204" pitchFamily="34" charset="0"/>
              <a:buChar char="•"/>
            </a:pPr>
            <a:r>
              <a:rPr lang="en-US" b="1" dirty="0" err="1"/>
              <a:t>market_segment_type</a:t>
            </a:r>
            <a:r>
              <a:rPr lang="en-US" b="1" dirty="0"/>
              <a:t>: </a:t>
            </a:r>
            <a:r>
              <a:rPr lang="en-US" dirty="0"/>
              <a:t>The market segment to which the reservation belongs.</a:t>
            </a:r>
          </a:p>
          <a:p>
            <a:pPr marL="285750" indent="-285750">
              <a:buFont typeface="Arial" panose="020B0604020202020204" pitchFamily="34" charset="0"/>
              <a:buChar char="•"/>
            </a:pPr>
            <a:r>
              <a:rPr lang="en-US" b="1" dirty="0" err="1"/>
              <a:t>avg_price_per_room</a:t>
            </a:r>
            <a:r>
              <a:rPr lang="en-US" b="1" dirty="0"/>
              <a:t>: </a:t>
            </a:r>
            <a:r>
              <a:rPr lang="en-US" dirty="0"/>
              <a:t>The average price per room in the reservation. </a:t>
            </a:r>
          </a:p>
          <a:p>
            <a:pPr marL="285750" indent="-285750">
              <a:buFont typeface="Arial" panose="020B0604020202020204" pitchFamily="34" charset="0"/>
              <a:buChar char="•"/>
            </a:pPr>
            <a:r>
              <a:rPr lang="en-US" b="1" dirty="0" err="1"/>
              <a:t>booking_status</a:t>
            </a:r>
            <a:r>
              <a:rPr lang="en-US" b="1" dirty="0"/>
              <a:t>: </a:t>
            </a:r>
            <a:r>
              <a:rPr lang="en-US" dirty="0"/>
              <a:t>The status of the booking. </a:t>
            </a:r>
          </a:p>
        </p:txBody>
      </p:sp>
      <p:pic>
        <p:nvPicPr>
          <p:cNvPr id="14" name="Picture Placeholder 13">
            <a:extLst>
              <a:ext uri="{FF2B5EF4-FFF2-40B4-BE49-F238E27FC236}">
                <a16:creationId xmlns:a16="http://schemas.microsoft.com/office/drawing/2014/main" id="{EAFE193A-36C9-44F8-150D-5210713227F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750" r="14750"/>
          <a:stretch>
            <a:fillRect/>
          </a:stretch>
        </p:blipFill>
        <p:spPr>
          <a:xfrm>
            <a:off x="6238875" y="508000"/>
            <a:ext cx="5516563" cy="5883275"/>
          </a:xfrm>
        </p:spPr>
      </p:pic>
    </p:spTree>
    <p:extLst>
      <p:ext uri="{BB962C8B-B14F-4D97-AF65-F5344CB8AC3E}">
        <p14:creationId xmlns:p14="http://schemas.microsoft.com/office/powerpoint/2010/main" val="305538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Analysis</a:t>
            </a:r>
            <a:b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br>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1</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755249408"/>
              </p:ext>
            </p:extLst>
          </p:nvPr>
        </p:nvGraphicFramePr>
        <p:xfrm>
          <a:off x="518816" y="2352204"/>
          <a:ext cx="10942320" cy="772160"/>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772160">
                <a:tc>
                  <a:txBody>
                    <a:bodyPr/>
                    <a:lstStyle/>
                    <a:p>
                      <a:r>
                        <a:rPr lang="en-IN" dirty="0">
                          <a:highlight>
                            <a:srgbClr val="008000"/>
                          </a:highlight>
                        </a:rPr>
                        <a:t>         </a:t>
                      </a:r>
                      <a:r>
                        <a:rPr lang="en-US" sz="2400" dirty="0">
                          <a:solidFill>
                            <a:schemeClr val="bg2"/>
                          </a:solidFill>
                          <a:highlight>
                            <a:srgbClr val="008000"/>
                          </a:highlight>
                        </a:rPr>
                        <a:t>-- 1. What is the total number of reservations in the dataset? </a:t>
                      </a:r>
                      <a:endParaRPr lang="en-IN" sz="2400" dirty="0">
                        <a:solidFill>
                          <a:schemeClr val="bg2"/>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6" name="Picture 5">
            <a:extLst>
              <a:ext uri="{FF2B5EF4-FFF2-40B4-BE49-F238E27FC236}">
                <a16:creationId xmlns:a16="http://schemas.microsoft.com/office/drawing/2014/main" id="{26AC6917-B945-51AB-8011-09F687133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155" y="4237703"/>
            <a:ext cx="3301631" cy="1818968"/>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D5ABD903-0441-D3EB-6399-AD2033B74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473" y="3519949"/>
            <a:ext cx="3499050" cy="1592826"/>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7831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2</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2590401917"/>
              </p:ext>
            </p:extLst>
          </p:nvPr>
        </p:nvGraphicFramePr>
        <p:xfrm>
          <a:off x="518816" y="2352204"/>
          <a:ext cx="10942320" cy="772160"/>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772160">
                <a:tc>
                  <a:txBody>
                    <a:bodyPr/>
                    <a:lstStyle/>
                    <a:p>
                      <a:r>
                        <a:rPr lang="en-US" sz="2800" dirty="0">
                          <a:solidFill>
                            <a:schemeClr val="bg1"/>
                          </a:solidFill>
                          <a:highlight>
                            <a:srgbClr val="008000"/>
                          </a:highlight>
                        </a:rPr>
                        <a:t>-- 2. Which meal plan is the most popular among guests?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7" name="Picture 6">
            <a:extLst>
              <a:ext uri="{FF2B5EF4-FFF2-40B4-BE49-F238E27FC236}">
                <a16:creationId xmlns:a16="http://schemas.microsoft.com/office/drawing/2014/main" id="{33F1620A-A9CA-C7DD-CF21-84F386C3D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975" y="4080389"/>
            <a:ext cx="3701139" cy="1828798"/>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EEF31EB-7C03-284B-1578-1C4FA318D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37" y="3508839"/>
            <a:ext cx="4111707" cy="1828798"/>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784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3</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326564371"/>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-- 3. What is the average price per room for reservations involving children?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E3BC79C9-4489-8E11-1A8A-EE4A766ED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841" y="4223787"/>
            <a:ext cx="3472572" cy="1622321"/>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861602DC-AA7E-5238-5990-FE338AD1E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061" y="3733636"/>
            <a:ext cx="4367536" cy="1369306"/>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7922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4</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371739350"/>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-- 4. How many reservations were made for the year 2020 (replace 20 with the desired year)?</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5" name="Picture 4">
            <a:extLst>
              <a:ext uri="{FF2B5EF4-FFF2-40B4-BE49-F238E27FC236}">
                <a16:creationId xmlns:a16="http://schemas.microsoft.com/office/drawing/2014/main" id="{9A4B9276-BD87-3CC9-9494-B7A364561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82" y="3824586"/>
            <a:ext cx="3843560" cy="1435672"/>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53A75F6A-53E5-6BAB-D549-EE8CE1CAF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686" y="4426454"/>
            <a:ext cx="2916631" cy="1590888"/>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033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5</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1249858334"/>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-- 5. What is the most commonly booked room type? </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6" name="Picture 5">
            <a:extLst>
              <a:ext uri="{FF2B5EF4-FFF2-40B4-BE49-F238E27FC236}">
                <a16:creationId xmlns:a16="http://schemas.microsoft.com/office/drawing/2014/main" id="{ECE33815-C468-13FB-1104-BC9D9C8E6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59" y="3680162"/>
            <a:ext cx="4208206" cy="1776741"/>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EC2ADD1C-D468-2BB9-951E-32E965E02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253" y="4568532"/>
            <a:ext cx="3061482" cy="1776741"/>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561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5DF-3640-4BA9-BFDA-660A3CB51822}"/>
              </a:ext>
            </a:extLst>
          </p:cNvPr>
          <p:cNvSpPr>
            <a:spLocks noGrp="1"/>
          </p:cNvSpPr>
          <p:nvPr>
            <p:ph type="title"/>
          </p:nvPr>
        </p:nvSpPr>
        <p:spPr>
          <a:xfrm>
            <a:off x="1297859" y="501445"/>
            <a:ext cx="9735902" cy="1455173"/>
          </a:xfrm>
        </p:spPr>
        <p:txBody>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Query 6</a:t>
            </a:r>
          </a:p>
        </p:txBody>
      </p:sp>
      <p:graphicFrame>
        <p:nvGraphicFramePr>
          <p:cNvPr id="3" name="Table 2">
            <a:extLst>
              <a:ext uri="{FF2B5EF4-FFF2-40B4-BE49-F238E27FC236}">
                <a16:creationId xmlns:a16="http://schemas.microsoft.com/office/drawing/2014/main" id="{B98FDB81-2CCE-0744-F109-4AE2378A778F}"/>
              </a:ext>
            </a:extLst>
          </p:cNvPr>
          <p:cNvGraphicFramePr>
            <a:graphicFrameLocks noGrp="1"/>
          </p:cNvGraphicFramePr>
          <p:nvPr>
            <p:extLst>
              <p:ext uri="{D42A27DB-BD31-4B8C-83A1-F6EECF244321}">
                <p14:modId xmlns:p14="http://schemas.microsoft.com/office/powerpoint/2010/main" val="1334715575"/>
              </p:ext>
            </p:extLst>
          </p:nvPr>
        </p:nvGraphicFramePr>
        <p:xfrm>
          <a:off x="518816" y="2352204"/>
          <a:ext cx="10942320" cy="1076796"/>
        </p:xfrm>
        <a:graphic>
          <a:graphicData uri="http://schemas.openxmlformats.org/drawingml/2006/table">
            <a:tbl>
              <a:tblPr firstRow="1" bandRow="1">
                <a:tableStyleId>{0E3FDE45-AF77-4B5C-9715-49D594BDF05E}</a:tableStyleId>
              </a:tblPr>
              <a:tblGrid>
                <a:gridCol w="10942320">
                  <a:extLst>
                    <a:ext uri="{9D8B030D-6E8A-4147-A177-3AD203B41FA5}">
                      <a16:colId xmlns:a16="http://schemas.microsoft.com/office/drawing/2014/main" val="2614988107"/>
                    </a:ext>
                  </a:extLst>
                </a:gridCol>
              </a:tblGrid>
              <a:tr h="1076796">
                <a:tc>
                  <a:txBody>
                    <a:bodyPr/>
                    <a:lstStyle/>
                    <a:p>
                      <a:r>
                        <a:rPr lang="en-US" sz="2800" dirty="0">
                          <a:solidFill>
                            <a:schemeClr val="bg1"/>
                          </a:solidFill>
                          <a:highlight>
                            <a:srgbClr val="008000"/>
                          </a:highlight>
                        </a:rPr>
                        <a:t>-- 6. How many reservations fall on a weekend (</a:t>
                      </a:r>
                      <a:r>
                        <a:rPr lang="en-US" sz="2800" dirty="0" err="1">
                          <a:solidFill>
                            <a:schemeClr val="bg1"/>
                          </a:solidFill>
                          <a:highlight>
                            <a:srgbClr val="008000"/>
                          </a:highlight>
                        </a:rPr>
                        <a:t>no_of_weekend_nights</a:t>
                      </a:r>
                      <a:r>
                        <a:rPr lang="en-US" sz="2800" dirty="0">
                          <a:solidFill>
                            <a:schemeClr val="bg1"/>
                          </a:solidFill>
                          <a:highlight>
                            <a:srgbClr val="008000"/>
                          </a:highlight>
                        </a:rPr>
                        <a:t> &gt; 0)?</a:t>
                      </a:r>
                      <a:endParaRPr lang="en-IN" sz="2800" dirty="0">
                        <a:solidFill>
                          <a:schemeClr val="bg1"/>
                        </a:solidFill>
                        <a:highlight>
                          <a:srgbClr val="008000"/>
                        </a:highlight>
                      </a:endParaRPr>
                    </a:p>
                  </a:txBody>
                  <a:tcPr/>
                </a:tc>
                <a:extLst>
                  <a:ext uri="{0D108BD9-81ED-4DB2-BD59-A6C34878D82A}">
                    <a16:rowId xmlns:a16="http://schemas.microsoft.com/office/drawing/2014/main" val="1084406417"/>
                  </a:ext>
                </a:extLst>
              </a:tr>
            </a:tbl>
          </a:graphicData>
        </a:graphic>
      </p:graphicFrame>
      <p:pic>
        <p:nvPicPr>
          <p:cNvPr id="8" name="Picture 7">
            <a:extLst>
              <a:ext uri="{FF2B5EF4-FFF2-40B4-BE49-F238E27FC236}">
                <a16:creationId xmlns:a16="http://schemas.microsoft.com/office/drawing/2014/main" id="{A01449A7-CB1C-4277-6CCB-D3A7C0B2E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59" y="3957943"/>
            <a:ext cx="3578433" cy="1320991"/>
          </a:xfrm>
          <a:prstGeom prst="round2DiagRect">
            <a:avLst>
              <a:gd name="adj1" fmla="val 16667"/>
              <a:gd name="adj2" fmla="val 0"/>
            </a:avLst>
          </a:prstGeom>
          <a:ln w="88900" cap="sq">
            <a:solidFill>
              <a:schemeClr val="tx2">
                <a:lumMod val="75000"/>
              </a:schemeClr>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C7F33300-5CFB-628A-F9CB-9E4DA1B87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810" y="4458161"/>
            <a:ext cx="3047016" cy="1510019"/>
          </a:xfrm>
          <a:prstGeom prst="snip2DiagRect">
            <a:avLst/>
          </a:prstGeom>
          <a:solidFill>
            <a:srgbClr val="FFFFFF">
              <a:shade val="85000"/>
            </a:srgbClr>
          </a:solidFill>
          <a:ln w="88900" cap="sq">
            <a:solidFill>
              <a:schemeClr val="tx2">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9016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537</TotalTime>
  <Words>549</Words>
  <Application>Microsoft Office PowerPoint</Application>
  <PresentationFormat>Widescreen</PresentationFormat>
  <Paragraphs>53</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 Boardroom</vt:lpstr>
      <vt:lpstr>Hotel Reservations SQL Analysis</vt:lpstr>
      <vt:lpstr>Overview:</vt:lpstr>
      <vt:lpstr>Dataset details</vt:lpstr>
      <vt:lpstr>Analysis Query 1</vt:lpstr>
      <vt:lpstr>Query 2</vt:lpstr>
      <vt:lpstr>Query 3</vt:lpstr>
      <vt:lpstr>Query 4</vt:lpstr>
      <vt:lpstr>Query 5</vt:lpstr>
      <vt:lpstr>Query 6</vt:lpstr>
      <vt:lpstr>Query 7</vt:lpstr>
      <vt:lpstr>Query 8</vt:lpstr>
      <vt:lpstr>Query 9</vt:lpstr>
      <vt:lpstr>Query 10</vt:lpstr>
      <vt:lpstr>Query 11</vt:lpstr>
      <vt:lpstr>Query 12</vt:lpstr>
      <vt:lpstr>Query 13</vt:lpstr>
      <vt:lpstr>Query 14</vt:lpstr>
      <vt:lpstr>Query 15</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Akhilesh Maurya</dc:creator>
  <cp:lastModifiedBy>Akhilesh Maurya</cp:lastModifiedBy>
  <cp:revision>1</cp:revision>
  <dcterms:created xsi:type="dcterms:W3CDTF">2024-06-18T07:36:20Z</dcterms:created>
  <dcterms:modified xsi:type="dcterms:W3CDTF">2024-06-19T14:34:38Z</dcterms:modified>
</cp:coreProperties>
</file>